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3"/>
  </p:notesMasterIdLst>
  <p:sldIdLst>
    <p:sldId id="318" r:id="rId2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4D4D"/>
    <a:srgbClr val="B92D14"/>
    <a:srgbClr val="35759D"/>
    <a:srgbClr val="35B19D"/>
    <a:srgbClr val="000000"/>
    <a:srgbClr val="006600"/>
    <a:srgbClr val="003300"/>
    <a:srgbClr val="00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31" autoAdjust="0"/>
    <p:restoredTop sz="95596" autoAdjust="0"/>
  </p:normalViewPr>
  <p:slideViewPr>
    <p:cSldViewPr>
      <p:cViewPr varScale="1">
        <p:scale>
          <a:sx n="87" d="100"/>
          <a:sy n="87" d="100"/>
        </p:scale>
        <p:origin x="-152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85DC429B-0BF0-48FF-B309-0BA965C5E1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655168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66E9DBE-B77D-4F1D-8FFC-E7C2EE5FB757}" type="slidenum">
              <a:rPr lang="en-US" altLang="ru-RU" sz="1200"/>
              <a:pPr eaLnBrk="1" hangingPunct="1"/>
              <a:t>1</a:t>
            </a:fld>
            <a:endParaRPr lang="en-US" altLang="ru-RU" sz="120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5/28/2015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5"/>
          <p:cNvSpPr>
            <a:spLocks noGrp="1" noChangeArrowheads="1"/>
          </p:cNvSpPr>
          <p:nvPr>
            <p:ph sz="quarter" idx="13"/>
          </p:nvPr>
        </p:nvSpPr>
        <p:spPr>
          <a:xfrm>
            <a:off x="755576" y="1628800"/>
            <a:ext cx="7776864" cy="4695800"/>
          </a:xfrm>
        </p:spPr>
        <p:txBody>
          <a:bodyPr>
            <a:normAutofit/>
          </a:bodyPr>
          <a:lstStyle/>
          <a:p>
            <a:pPr marL="45720" indent="0" algn="ctr" eaLnBrk="1" hangingPunct="1">
              <a:lnSpc>
                <a:spcPct val="150000"/>
              </a:lnSpc>
              <a:buNone/>
            </a:pPr>
            <a:endParaRPr lang="ru-RU" altLang="ru-RU" sz="105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45720" indent="0" eaLnBrk="1" hangingPunct="1">
              <a:lnSpc>
                <a:spcPct val="150000"/>
              </a:lnSpc>
              <a:buClr>
                <a:schemeClr val="accent4">
                  <a:lumMod val="50000"/>
                </a:schemeClr>
              </a:buClr>
              <a:buNone/>
            </a:pPr>
            <a:endParaRPr lang="ru-RU" altLang="ru-RU" sz="17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ru-RU" altLang="ru-RU" sz="17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6159" y="415906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Порядок перехода на </a:t>
            </a:r>
            <a:r>
              <a:rPr lang="en-US" altLang="ru-RU" b="1" dirty="0" smtClean="0">
                <a:solidFill>
                  <a:schemeClr val="accent2">
                    <a:lumMod val="50000"/>
                  </a:schemeClr>
                </a:solidFill>
              </a:rPr>
              <a:t>Moodle</a:t>
            </a:r>
            <a:r>
              <a:rPr lang="ru-RU" altLang="ru-RU" b="1" dirty="0" smtClean="0">
                <a:solidFill>
                  <a:schemeClr val="accent2">
                    <a:lumMod val="50000"/>
                  </a:schemeClr>
                </a:solidFill>
              </a:rPr>
              <a:t> 2.7</a:t>
            </a:r>
            <a:endParaRPr lang="ru-RU" b="1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83521653"/>
              </p:ext>
            </p:extLst>
          </p:nvPr>
        </p:nvGraphicFramePr>
        <p:xfrm>
          <a:off x="1304607" y="1268760"/>
          <a:ext cx="7155826" cy="48245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85026"/>
                <a:gridCol w="1829517"/>
                <a:gridCol w="2941283"/>
              </a:tblGrid>
              <a:tr h="4270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Сроки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Адрес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Действия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1702">
                <a:tc>
                  <a:txBody>
                    <a:bodyPr/>
                    <a:lstStyle/>
                    <a:p>
                      <a:pPr marL="3603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27.05-28.06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82.179.89.28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Изучение функционала СДО на примере авторских дистанционных курсов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417">
                <a:tc>
                  <a:txBody>
                    <a:bodyPr/>
                    <a:lstStyle/>
                    <a:p>
                      <a:pPr marL="3603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.06-30.06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cdo.rsreu.ru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Переход на основной сервер, технические работы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1702">
                <a:tc>
                  <a:txBody>
                    <a:bodyPr/>
                    <a:lstStyle/>
                    <a:p>
                      <a:pPr marL="3603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1.07-4.07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Оценка корректности отображения и функционирования элементов дистанционных курсов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1702">
                <a:tc>
                  <a:txBody>
                    <a:bodyPr/>
                    <a:lstStyle/>
                    <a:p>
                      <a:pPr marL="360363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kern="1200" dirty="0" smtClean="0">
                        <a:solidFill>
                          <a:schemeClr val="lt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360363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kern="1200" dirty="0" smtClean="0">
                        <a:solidFill>
                          <a:schemeClr val="lt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360363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  </a:t>
                      </a:r>
                      <a:r>
                        <a:rPr lang="ru-RU" sz="1400" b="1" kern="1200" dirty="0">
                          <a:solidFill>
                            <a:schemeClr val="lt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4.07 и далее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Актуализация ранее разработанных</a:t>
                      </a:r>
                      <a:r>
                        <a:rPr lang="en-US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дистанционных 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курсов, </a:t>
                      </a: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разработка новых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58797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1163</TotalTime>
  <Words>51</Words>
  <Application>Microsoft Office PowerPoint</Application>
  <PresentationFormat>Экран (4:3)</PresentationFormat>
  <Paragraphs>18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Воздушный поток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Надежда</dc:creator>
  <cp:lastModifiedBy>Эльвира</cp:lastModifiedBy>
  <cp:revision>45</cp:revision>
  <dcterms:created xsi:type="dcterms:W3CDTF">2015-05-19T09:51:11Z</dcterms:created>
  <dcterms:modified xsi:type="dcterms:W3CDTF">2015-05-28T09:44:29Z</dcterms:modified>
</cp:coreProperties>
</file>