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5" r:id="rId2"/>
    <p:sldId id="295" r:id="rId3"/>
    <p:sldId id="290" r:id="rId4"/>
    <p:sldId id="303" r:id="rId5"/>
    <p:sldId id="306" r:id="rId6"/>
    <p:sldId id="305" r:id="rId7"/>
    <p:sldId id="267" r:id="rId8"/>
  </p:sldIdLst>
  <p:sldSz cx="9144000" cy="5143500" type="screen16x9"/>
  <p:notesSz cx="9926638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B4F5"/>
    <a:srgbClr val="F83A14"/>
    <a:srgbClr val="000099"/>
    <a:srgbClr val="4172AD"/>
    <a:srgbClr val="4F81BD"/>
    <a:srgbClr val="00CC00"/>
    <a:srgbClr val="FFCC99"/>
    <a:srgbClr val="FFFF00"/>
    <a:srgbClr val="00FF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2" autoAdjust="0"/>
    <p:restoredTop sz="94629" autoAdjust="0"/>
  </p:normalViewPr>
  <p:slideViewPr>
    <p:cSldViewPr>
      <p:cViewPr varScale="1">
        <p:scale>
          <a:sx n="140" d="100"/>
          <a:sy n="140" d="100"/>
        </p:scale>
        <p:origin x="114" y="11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0C97C7-C708-4E7E-9768-D9CC0737152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7AA8BA-128B-48B9-B172-E6D5F800CE61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Высшее образование</a:t>
          </a:r>
          <a:endParaRPr lang="ru-RU" dirty="0"/>
        </a:p>
      </dgm:t>
    </dgm:pt>
    <dgm:pt modelId="{61287BE1-6150-44C7-B4C4-E25B28519F43}" type="parTrans" cxnId="{5663D753-4F78-4A7A-A329-FDDD9D07F96A}">
      <dgm:prSet/>
      <dgm:spPr/>
      <dgm:t>
        <a:bodyPr/>
        <a:lstStyle/>
        <a:p>
          <a:endParaRPr lang="ru-RU"/>
        </a:p>
      </dgm:t>
    </dgm:pt>
    <dgm:pt modelId="{46432042-722B-43E5-9D83-311D84F2EAED}" type="sibTrans" cxnId="{5663D753-4F78-4A7A-A329-FDDD9D07F96A}">
      <dgm:prSet/>
      <dgm:spPr/>
      <dgm:t>
        <a:bodyPr/>
        <a:lstStyle/>
        <a:p>
          <a:endParaRPr lang="ru-RU"/>
        </a:p>
      </dgm:t>
    </dgm:pt>
    <dgm:pt modelId="{D1318D76-B44B-4A60-B297-53310433A5A9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Склонность к научной деятельности</a:t>
          </a:r>
          <a:endParaRPr lang="ru-RU" dirty="0"/>
        </a:p>
      </dgm:t>
    </dgm:pt>
    <dgm:pt modelId="{898412AE-8EAB-4F87-A3C9-53EF5A8A5141}" type="parTrans" cxnId="{93922F74-4E00-459B-A8A9-B51808DDD09A}">
      <dgm:prSet/>
      <dgm:spPr/>
      <dgm:t>
        <a:bodyPr/>
        <a:lstStyle/>
        <a:p>
          <a:endParaRPr lang="ru-RU"/>
        </a:p>
      </dgm:t>
    </dgm:pt>
    <dgm:pt modelId="{A7EDC780-1B4D-4441-871D-F0012F7ACF6D}" type="sibTrans" cxnId="{93922F74-4E00-459B-A8A9-B51808DDD09A}">
      <dgm:prSet/>
      <dgm:spPr/>
      <dgm:t>
        <a:bodyPr/>
        <a:lstStyle/>
        <a:p>
          <a:endParaRPr lang="ru-RU"/>
        </a:p>
      </dgm:t>
    </dgm:pt>
    <dgm:pt modelId="{402617E9-57E3-4924-A29C-B150B4B8923E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Средний бал не ниже 4.5</a:t>
          </a:r>
          <a:endParaRPr lang="ru-RU" dirty="0"/>
        </a:p>
      </dgm:t>
    </dgm:pt>
    <dgm:pt modelId="{B5C497F0-7CAD-4084-AD94-8F2B9936DF24}" type="parTrans" cxnId="{8CCD3F7B-73BF-4AEE-B913-49015D671469}">
      <dgm:prSet/>
      <dgm:spPr/>
      <dgm:t>
        <a:bodyPr/>
        <a:lstStyle/>
        <a:p>
          <a:endParaRPr lang="ru-RU"/>
        </a:p>
      </dgm:t>
    </dgm:pt>
    <dgm:pt modelId="{DFD1B001-6196-4163-A289-81140E12F105}" type="sibTrans" cxnId="{8CCD3F7B-73BF-4AEE-B913-49015D671469}">
      <dgm:prSet/>
      <dgm:spPr/>
      <dgm:t>
        <a:bodyPr/>
        <a:lstStyle/>
        <a:p>
          <a:endParaRPr lang="ru-RU"/>
        </a:p>
      </dgm:t>
    </dgm:pt>
    <dgm:pt modelId="{52D6DD48-1443-4E34-83E3-C061FCCBEEA3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Категория годности не ниже Б4</a:t>
          </a:r>
          <a:endParaRPr lang="ru-RU" dirty="0"/>
        </a:p>
      </dgm:t>
    </dgm:pt>
    <dgm:pt modelId="{C28A3E39-5DE1-4FD5-86A2-FC8F4BAA8D19}" type="parTrans" cxnId="{4DDF2663-9A96-4F28-A603-57197C3C4F4C}">
      <dgm:prSet/>
      <dgm:spPr/>
      <dgm:t>
        <a:bodyPr/>
        <a:lstStyle/>
        <a:p>
          <a:endParaRPr lang="ru-RU"/>
        </a:p>
      </dgm:t>
    </dgm:pt>
    <dgm:pt modelId="{D191C783-9264-4DDC-98AF-FAF3BAAEA571}" type="sibTrans" cxnId="{4DDF2663-9A96-4F28-A603-57197C3C4F4C}">
      <dgm:prSet/>
      <dgm:spPr/>
      <dgm:t>
        <a:bodyPr/>
        <a:lstStyle/>
        <a:p>
          <a:endParaRPr lang="ru-RU"/>
        </a:p>
      </dgm:t>
    </dgm:pt>
    <dgm:pt modelId="{527AFA42-A9DA-446E-A77C-FC598496CFBE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Желание к прохождению военной службы в научной роте ВИТ «ЭРА»</a:t>
          </a:r>
          <a:endParaRPr lang="ru-RU" dirty="0"/>
        </a:p>
      </dgm:t>
    </dgm:pt>
    <dgm:pt modelId="{CA02DC4D-F8FB-459A-B0B6-8F9DBDDCC00C}" type="parTrans" cxnId="{2CE07A22-F439-4BA4-8403-DDE66A7AD19B}">
      <dgm:prSet/>
      <dgm:spPr/>
      <dgm:t>
        <a:bodyPr/>
        <a:lstStyle/>
        <a:p>
          <a:endParaRPr lang="ru-RU"/>
        </a:p>
      </dgm:t>
    </dgm:pt>
    <dgm:pt modelId="{E28CA70B-3363-47E2-AF27-2C422BBFDB23}" type="sibTrans" cxnId="{2CE07A22-F439-4BA4-8403-DDE66A7AD19B}">
      <dgm:prSet/>
      <dgm:spPr/>
      <dgm:t>
        <a:bodyPr/>
        <a:lstStyle/>
        <a:p>
          <a:endParaRPr lang="ru-RU"/>
        </a:p>
      </dgm:t>
    </dgm:pt>
    <dgm:pt modelId="{1B39947D-4ED7-4F12-9850-3BDEDD19D3A1}" type="pres">
      <dgm:prSet presAssocID="{B10C97C7-C708-4E7E-9768-D9CC073715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8A92E1-A0F9-4B9F-A04B-AF0B6E0CFC57}" type="pres">
      <dgm:prSet presAssocID="{5E7AA8BA-128B-48B9-B172-E6D5F800CE6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B87E14-98BE-4C2F-905B-9BDD8A64D30C}" type="pres">
      <dgm:prSet presAssocID="{46432042-722B-43E5-9D83-311D84F2EAED}" presName="spacer" presStyleCnt="0"/>
      <dgm:spPr/>
    </dgm:pt>
    <dgm:pt modelId="{6408E5E6-32C2-4950-932E-AADEB92CBA1C}" type="pres">
      <dgm:prSet presAssocID="{D1318D76-B44B-4A60-B297-53310433A5A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30544-F55D-4DD0-AB70-983886D22072}" type="pres">
      <dgm:prSet presAssocID="{A7EDC780-1B4D-4441-871D-F0012F7ACF6D}" presName="spacer" presStyleCnt="0"/>
      <dgm:spPr/>
    </dgm:pt>
    <dgm:pt modelId="{AF9A24AE-8BB0-494A-8B0A-477CD5456F71}" type="pres">
      <dgm:prSet presAssocID="{402617E9-57E3-4924-A29C-B150B4B8923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CDDF5D-E1B6-4302-B5D5-1A6262173DBD}" type="pres">
      <dgm:prSet presAssocID="{DFD1B001-6196-4163-A289-81140E12F105}" presName="spacer" presStyleCnt="0"/>
      <dgm:spPr/>
    </dgm:pt>
    <dgm:pt modelId="{0BC43350-5030-4C3C-9FDC-D21CA5CC3564}" type="pres">
      <dgm:prSet presAssocID="{52D6DD48-1443-4E34-83E3-C061FCCBEEA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5204D-F776-4E14-9592-9073A10766FE}" type="pres">
      <dgm:prSet presAssocID="{D191C783-9264-4DDC-98AF-FAF3BAAEA571}" presName="spacer" presStyleCnt="0"/>
      <dgm:spPr/>
    </dgm:pt>
    <dgm:pt modelId="{DE5CE6BB-0C40-4E06-B73C-8150F13F76AA}" type="pres">
      <dgm:prSet presAssocID="{527AFA42-A9DA-446E-A77C-FC598496CFBE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ED6750-F359-4A26-9F73-16A2192EFC00}" type="presOf" srcId="{D1318D76-B44B-4A60-B297-53310433A5A9}" destId="{6408E5E6-32C2-4950-932E-AADEB92CBA1C}" srcOrd="0" destOrd="0" presId="urn:microsoft.com/office/officeart/2005/8/layout/vList2"/>
    <dgm:cxn modelId="{0C59BAF5-EF2B-47A1-9DF3-3252484E6DA9}" type="presOf" srcId="{5E7AA8BA-128B-48B9-B172-E6D5F800CE61}" destId="{088A92E1-A0F9-4B9F-A04B-AF0B6E0CFC57}" srcOrd="0" destOrd="0" presId="urn:microsoft.com/office/officeart/2005/8/layout/vList2"/>
    <dgm:cxn modelId="{5663D753-4F78-4A7A-A329-FDDD9D07F96A}" srcId="{B10C97C7-C708-4E7E-9768-D9CC07371524}" destId="{5E7AA8BA-128B-48B9-B172-E6D5F800CE61}" srcOrd="0" destOrd="0" parTransId="{61287BE1-6150-44C7-B4C4-E25B28519F43}" sibTransId="{46432042-722B-43E5-9D83-311D84F2EAED}"/>
    <dgm:cxn modelId="{51FEDF0B-2E39-46DB-B8DD-5DAC494CBE54}" type="presOf" srcId="{52D6DD48-1443-4E34-83E3-C061FCCBEEA3}" destId="{0BC43350-5030-4C3C-9FDC-D21CA5CC3564}" srcOrd="0" destOrd="0" presId="urn:microsoft.com/office/officeart/2005/8/layout/vList2"/>
    <dgm:cxn modelId="{90340473-6259-45D6-8DA2-68284EE6C2FF}" type="presOf" srcId="{B10C97C7-C708-4E7E-9768-D9CC07371524}" destId="{1B39947D-4ED7-4F12-9850-3BDEDD19D3A1}" srcOrd="0" destOrd="0" presId="urn:microsoft.com/office/officeart/2005/8/layout/vList2"/>
    <dgm:cxn modelId="{4273ADB5-D712-4BEE-801E-CEC437295B38}" type="presOf" srcId="{402617E9-57E3-4924-A29C-B150B4B8923E}" destId="{AF9A24AE-8BB0-494A-8B0A-477CD5456F71}" srcOrd="0" destOrd="0" presId="urn:microsoft.com/office/officeart/2005/8/layout/vList2"/>
    <dgm:cxn modelId="{93922F74-4E00-459B-A8A9-B51808DDD09A}" srcId="{B10C97C7-C708-4E7E-9768-D9CC07371524}" destId="{D1318D76-B44B-4A60-B297-53310433A5A9}" srcOrd="1" destOrd="0" parTransId="{898412AE-8EAB-4F87-A3C9-53EF5A8A5141}" sibTransId="{A7EDC780-1B4D-4441-871D-F0012F7ACF6D}"/>
    <dgm:cxn modelId="{2CE07A22-F439-4BA4-8403-DDE66A7AD19B}" srcId="{B10C97C7-C708-4E7E-9768-D9CC07371524}" destId="{527AFA42-A9DA-446E-A77C-FC598496CFBE}" srcOrd="4" destOrd="0" parTransId="{CA02DC4D-F8FB-459A-B0B6-8F9DBDDCC00C}" sibTransId="{E28CA70B-3363-47E2-AF27-2C422BBFDB23}"/>
    <dgm:cxn modelId="{33B1807E-F161-42BC-94AD-0550EDCB1EE5}" type="presOf" srcId="{527AFA42-A9DA-446E-A77C-FC598496CFBE}" destId="{DE5CE6BB-0C40-4E06-B73C-8150F13F76AA}" srcOrd="0" destOrd="0" presId="urn:microsoft.com/office/officeart/2005/8/layout/vList2"/>
    <dgm:cxn modelId="{8CCD3F7B-73BF-4AEE-B913-49015D671469}" srcId="{B10C97C7-C708-4E7E-9768-D9CC07371524}" destId="{402617E9-57E3-4924-A29C-B150B4B8923E}" srcOrd="2" destOrd="0" parTransId="{B5C497F0-7CAD-4084-AD94-8F2B9936DF24}" sibTransId="{DFD1B001-6196-4163-A289-81140E12F105}"/>
    <dgm:cxn modelId="{4DDF2663-9A96-4F28-A603-57197C3C4F4C}" srcId="{B10C97C7-C708-4E7E-9768-D9CC07371524}" destId="{52D6DD48-1443-4E34-83E3-C061FCCBEEA3}" srcOrd="3" destOrd="0" parTransId="{C28A3E39-5DE1-4FD5-86A2-FC8F4BAA8D19}" sibTransId="{D191C783-9264-4DDC-98AF-FAF3BAAEA571}"/>
    <dgm:cxn modelId="{B1102F23-0B0B-4FFF-8B2C-46E9D29EB328}" type="presParOf" srcId="{1B39947D-4ED7-4F12-9850-3BDEDD19D3A1}" destId="{088A92E1-A0F9-4B9F-A04B-AF0B6E0CFC57}" srcOrd="0" destOrd="0" presId="urn:microsoft.com/office/officeart/2005/8/layout/vList2"/>
    <dgm:cxn modelId="{5A247A0C-D5D3-4E8A-AC4F-B71272263CA4}" type="presParOf" srcId="{1B39947D-4ED7-4F12-9850-3BDEDD19D3A1}" destId="{7AB87E14-98BE-4C2F-905B-9BDD8A64D30C}" srcOrd="1" destOrd="0" presId="urn:microsoft.com/office/officeart/2005/8/layout/vList2"/>
    <dgm:cxn modelId="{869DC2BF-C018-4070-BDD5-8D773D7B5D35}" type="presParOf" srcId="{1B39947D-4ED7-4F12-9850-3BDEDD19D3A1}" destId="{6408E5E6-32C2-4950-932E-AADEB92CBA1C}" srcOrd="2" destOrd="0" presId="urn:microsoft.com/office/officeart/2005/8/layout/vList2"/>
    <dgm:cxn modelId="{F9D0660A-304B-478D-9776-8E9FBF6618C6}" type="presParOf" srcId="{1B39947D-4ED7-4F12-9850-3BDEDD19D3A1}" destId="{27230544-F55D-4DD0-AB70-983886D22072}" srcOrd="3" destOrd="0" presId="urn:microsoft.com/office/officeart/2005/8/layout/vList2"/>
    <dgm:cxn modelId="{7B697A19-660E-47CB-810C-D74405CED417}" type="presParOf" srcId="{1B39947D-4ED7-4F12-9850-3BDEDD19D3A1}" destId="{AF9A24AE-8BB0-494A-8B0A-477CD5456F71}" srcOrd="4" destOrd="0" presId="urn:microsoft.com/office/officeart/2005/8/layout/vList2"/>
    <dgm:cxn modelId="{E0182BDD-31DE-4BA1-876E-8A5536A764BE}" type="presParOf" srcId="{1B39947D-4ED7-4F12-9850-3BDEDD19D3A1}" destId="{98CDDF5D-E1B6-4302-B5D5-1A6262173DBD}" srcOrd="5" destOrd="0" presId="urn:microsoft.com/office/officeart/2005/8/layout/vList2"/>
    <dgm:cxn modelId="{C32832B2-2056-40E3-B738-0516A395ECC0}" type="presParOf" srcId="{1B39947D-4ED7-4F12-9850-3BDEDD19D3A1}" destId="{0BC43350-5030-4C3C-9FDC-D21CA5CC3564}" srcOrd="6" destOrd="0" presId="urn:microsoft.com/office/officeart/2005/8/layout/vList2"/>
    <dgm:cxn modelId="{C9DF9B1E-FD9C-4E46-B2D0-503AD93716D1}" type="presParOf" srcId="{1B39947D-4ED7-4F12-9850-3BDEDD19D3A1}" destId="{07A5204D-F776-4E14-9592-9073A10766FE}" srcOrd="7" destOrd="0" presId="urn:microsoft.com/office/officeart/2005/8/layout/vList2"/>
    <dgm:cxn modelId="{EA11722F-BB08-4572-BBD6-56BEDC16EB6A}" type="presParOf" srcId="{1B39947D-4ED7-4F12-9850-3BDEDD19D3A1}" destId="{DE5CE6BB-0C40-4E06-B73C-8150F13F76A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DC7CB8-173D-4C1B-82CE-0B7AE7950E1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36BCC8-5ACF-4217-84F7-836020B7D32F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en-US" dirty="0" smtClean="0"/>
            <a:t>2 </a:t>
          </a:r>
          <a:r>
            <a:rPr lang="ru-RU" dirty="0" smtClean="0"/>
            <a:t>испытательная лаборатория</a:t>
          </a:r>
          <a:endParaRPr lang="ru-RU" dirty="0"/>
        </a:p>
      </dgm:t>
    </dgm:pt>
    <dgm:pt modelId="{1B2A30E4-F43E-4D29-981C-5D3C91F86EA4}" type="parTrans" cxnId="{D5389F20-51AA-439F-BD2B-1B1B942B1C3C}">
      <dgm:prSet/>
      <dgm:spPr/>
      <dgm:t>
        <a:bodyPr/>
        <a:lstStyle/>
        <a:p>
          <a:endParaRPr lang="ru-RU"/>
        </a:p>
      </dgm:t>
    </dgm:pt>
    <dgm:pt modelId="{85D973F2-A1AB-4F51-A3EE-D94937415D05}" type="sibTrans" cxnId="{D5389F20-51AA-439F-BD2B-1B1B942B1C3C}">
      <dgm:prSet/>
      <dgm:spPr/>
      <dgm:t>
        <a:bodyPr/>
        <a:lstStyle/>
        <a:p>
          <a:endParaRPr lang="ru-RU"/>
        </a:p>
      </dgm:t>
    </dgm:pt>
    <dgm:pt modelId="{B5904DCD-80F2-4EEE-9F91-0442345A5233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dirty="0" err="1" smtClean="0">
              <a:solidFill>
                <a:schemeClr val="tx1"/>
              </a:solidFill>
              <a:effectLst/>
              <a:latin typeface="+mn-lt"/>
            </a:rPr>
            <a:t>ТулГУ</a:t>
          </a:r>
          <a:r>
            <a:rPr lang="ru-RU" sz="800" dirty="0" smtClean="0">
              <a:solidFill>
                <a:schemeClr val="tx1"/>
              </a:solidFill>
              <a:effectLst/>
              <a:latin typeface="+mn-lt"/>
            </a:rPr>
            <a:t>: 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13.03.02 Электрооборудование и электротехника</a:t>
          </a:r>
          <a:endParaRPr lang="ru-RU" sz="800" dirty="0">
            <a:solidFill>
              <a:schemeClr val="tx1"/>
            </a:solidFill>
          </a:endParaRPr>
        </a:p>
      </dgm:t>
    </dgm:pt>
    <dgm:pt modelId="{07439F67-E32B-4985-8C0E-C96E3113C24C}" type="parTrans" cxnId="{33A24B59-5BD1-4191-BC82-1F0476DE6D8F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00C731D8-8347-4C97-926A-A60639276FE5}" type="sibTrans" cxnId="{33A24B59-5BD1-4191-BC82-1F0476DE6D8F}">
      <dgm:prSet/>
      <dgm:spPr/>
      <dgm:t>
        <a:bodyPr/>
        <a:lstStyle/>
        <a:p>
          <a:endParaRPr lang="ru-RU"/>
        </a:p>
      </dgm:t>
    </dgm:pt>
    <dgm:pt modelId="{940AB4AE-4C8A-49B0-B8AA-9C3FA0962851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НИ РХТУ: 13.03.02 Электроэнергетика и электротехника</a:t>
          </a:r>
          <a:endParaRPr lang="ru-RU" sz="800" dirty="0">
            <a:solidFill>
              <a:schemeClr val="tx1"/>
            </a:solidFill>
          </a:endParaRPr>
        </a:p>
      </dgm:t>
    </dgm:pt>
    <dgm:pt modelId="{09D51472-03D8-48AB-959C-45D892878C89}" type="parTrans" cxnId="{7E7F17BB-7C7F-4C2F-819F-036FD3952D69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B4AC4E6C-480C-435C-8FD4-C2AA4CBB7FD7}" type="sibTrans" cxnId="{7E7F17BB-7C7F-4C2F-819F-036FD3952D69}">
      <dgm:prSet/>
      <dgm:spPr/>
      <dgm:t>
        <a:bodyPr/>
        <a:lstStyle/>
        <a:p>
          <a:endParaRPr lang="ru-RU"/>
        </a:p>
      </dgm:t>
    </dgm:pt>
    <dgm:pt modelId="{7DD435B2-E7E6-463D-BA19-228C28280389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3 испытательная лаборатория</a:t>
          </a:r>
          <a:endParaRPr lang="ru-RU" dirty="0"/>
        </a:p>
      </dgm:t>
    </dgm:pt>
    <dgm:pt modelId="{8C96D41E-13AF-4FBA-B114-32BB2CCDEFBA}" type="parTrans" cxnId="{76FEBAF0-CBC5-4171-81B5-B31E2B2A24CC}">
      <dgm:prSet/>
      <dgm:spPr/>
      <dgm:t>
        <a:bodyPr/>
        <a:lstStyle/>
        <a:p>
          <a:endParaRPr lang="ru-RU"/>
        </a:p>
      </dgm:t>
    </dgm:pt>
    <dgm:pt modelId="{FBECBE40-7151-4080-8233-973AF5BC5D96}" type="sibTrans" cxnId="{76FEBAF0-CBC5-4171-81B5-B31E2B2A24CC}">
      <dgm:prSet/>
      <dgm:spPr/>
      <dgm:t>
        <a:bodyPr/>
        <a:lstStyle/>
        <a:p>
          <a:endParaRPr lang="ru-RU"/>
        </a:p>
      </dgm:t>
    </dgm:pt>
    <dgm:pt modelId="{22C51056-DA56-4BFD-ABB3-45626B3C7840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dirty="0" err="1" smtClean="0">
              <a:solidFill>
                <a:schemeClr val="tx1"/>
              </a:solidFill>
            </a:rPr>
            <a:t>ТулГУ</a:t>
          </a:r>
          <a:r>
            <a:rPr lang="ru-RU" sz="800" dirty="0" smtClean="0">
              <a:solidFill>
                <a:schemeClr val="tx1"/>
              </a:solidFill>
            </a:rPr>
            <a:t>: 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10.03.01 Информационная безопасность</a:t>
          </a:r>
          <a:endParaRPr lang="ru-RU" sz="800" dirty="0">
            <a:solidFill>
              <a:schemeClr val="tx1"/>
            </a:solidFill>
          </a:endParaRPr>
        </a:p>
      </dgm:t>
    </dgm:pt>
    <dgm:pt modelId="{926FE822-D898-4B5A-B629-98F854D98D24}" type="parTrans" cxnId="{C74F73B4-FFF5-4866-8DA2-18ECD256982F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D53DB785-7499-40DD-9F1F-773D21B6750B}" type="sibTrans" cxnId="{C74F73B4-FFF5-4866-8DA2-18ECD256982F}">
      <dgm:prSet/>
      <dgm:spPr/>
      <dgm:t>
        <a:bodyPr/>
        <a:lstStyle/>
        <a:p>
          <a:endParaRPr lang="ru-RU"/>
        </a:p>
      </dgm:t>
    </dgm:pt>
    <dgm:pt modelId="{A51C1D94-EAA7-4070-BCD9-1F1C42362E41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dirty="0" err="1" smtClean="0">
              <a:solidFill>
                <a:schemeClr val="tx1"/>
              </a:solidFill>
            </a:rPr>
            <a:t>ТулГУ</a:t>
          </a:r>
          <a:r>
            <a:rPr lang="ru-RU" sz="800" dirty="0" smtClean="0">
              <a:solidFill>
                <a:schemeClr val="tx1"/>
              </a:solidFill>
            </a:rPr>
            <a:t>: 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10.05.03 Информационная безопасность автоматизированных систем</a:t>
          </a:r>
          <a:endParaRPr lang="ru-RU" sz="800" dirty="0">
            <a:solidFill>
              <a:schemeClr val="tx1"/>
            </a:solidFill>
          </a:endParaRPr>
        </a:p>
      </dgm:t>
    </dgm:pt>
    <dgm:pt modelId="{8CCC40D4-F8D2-46A3-A4FE-F3B283C8C4E9}" type="parTrans" cxnId="{D1F5C4F9-7677-4186-859B-634D8EC1AF61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826C45A8-E8A7-4813-BAED-51D29106B094}" type="sibTrans" cxnId="{D1F5C4F9-7677-4186-859B-634D8EC1AF61}">
      <dgm:prSet/>
      <dgm:spPr/>
      <dgm:t>
        <a:bodyPr/>
        <a:lstStyle/>
        <a:p>
          <a:endParaRPr lang="ru-RU"/>
        </a:p>
      </dgm:t>
    </dgm:pt>
    <dgm:pt modelId="{0DD33837-7285-4C51-B94A-38494F3CC24F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4 испытательная лаборатория</a:t>
          </a:r>
          <a:endParaRPr lang="ru-RU" dirty="0"/>
        </a:p>
      </dgm:t>
    </dgm:pt>
    <dgm:pt modelId="{729F4CD5-A4D2-4BE5-99B9-85F27990D75B}" type="parTrans" cxnId="{2858B7A9-4181-4715-B6DE-B1B8BE65B937}">
      <dgm:prSet/>
      <dgm:spPr/>
      <dgm:t>
        <a:bodyPr/>
        <a:lstStyle/>
        <a:p>
          <a:endParaRPr lang="ru-RU"/>
        </a:p>
      </dgm:t>
    </dgm:pt>
    <dgm:pt modelId="{53CCEB6F-3227-40CD-B663-B726CDD48B1B}" type="sibTrans" cxnId="{2858B7A9-4181-4715-B6DE-B1B8BE65B937}">
      <dgm:prSet/>
      <dgm:spPr/>
      <dgm:t>
        <a:bodyPr/>
        <a:lstStyle/>
        <a:p>
          <a:endParaRPr lang="ru-RU"/>
        </a:p>
      </dgm:t>
    </dgm:pt>
    <dgm:pt modelId="{75C91219-7482-4182-A374-5A5F4C5E16C2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5 испытательная лаборатория</a:t>
          </a:r>
          <a:endParaRPr lang="ru-RU" dirty="0"/>
        </a:p>
      </dgm:t>
    </dgm:pt>
    <dgm:pt modelId="{910DBD84-CE66-44B2-AFF7-A9FE052B11E5}" type="parTrans" cxnId="{172C48B0-9AC1-42AD-A2AD-60A12B312224}">
      <dgm:prSet/>
      <dgm:spPr/>
      <dgm:t>
        <a:bodyPr/>
        <a:lstStyle/>
        <a:p>
          <a:endParaRPr lang="ru-RU"/>
        </a:p>
      </dgm:t>
    </dgm:pt>
    <dgm:pt modelId="{4D7D8BA8-D83B-418B-BD1A-B46D5D360B0F}" type="sibTrans" cxnId="{172C48B0-9AC1-42AD-A2AD-60A12B312224}">
      <dgm:prSet/>
      <dgm:spPr/>
      <dgm:t>
        <a:bodyPr/>
        <a:lstStyle/>
        <a:p>
          <a:endParaRPr lang="ru-RU"/>
        </a:p>
      </dgm:t>
    </dgm:pt>
    <dgm:pt modelId="{D762E418-308E-40BF-ACDC-73E6D02ECB93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dirty="0" err="1" smtClean="0">
              <a:solidFill>
                <a:schemeClr val="tx1"/>
              </a:solidFill>
            </a:rPr>
            <a:t>ТулГУ</a:t>
          </a:r>
          <a:r>
            <a:rPr lang="ru-RU" sz="800" dirty="0" smtClean="0">
              <a:solidFill>
                <a:schemeClr val="tx1"/>
              </a:solidFill>
            </a:rPr>
            <a:t>: 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15.03.06 </a:t>
          </a:r>
          <a:r>
            <a:rPr lang="ru-RU" sz="800" b="0" dirty="0" err="1" smtClean="0">
              <a:solidFill>
                <a:schemeClr val="tx1"/>
              </a:solidFill>
              <a:effectLst/>
              <a:latin typeface="+mn-lt"/>
            </a:rPr>
            <a:t>Мехатроника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 и робототехника</a:t>
          </a:r>
          <a:endParaRPr lang="ru-RU" sz="800" dirty="0">
            <a:solidFill>
              <a:schemeClr val="tx1"/>
            </a:solidFill>
          </a:endParaRPr>
        </a:p>
      </dgm:t>
    </dgm:pt>
    <dgm:pt modelId="{4788D464-765C-4D33-A8FC-1D01A3FEEE60}" type="parTrans" cxnId="{77604D4D-BDB6-496B-8DDA-D2C5DFC68A99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89C3681C-C69F-49A4-A667-C5FA77D39624}" type="sibTrans" cxnId="{77604D4D-BDB6-496B-8DDA-D2C5DFC68A99}">
      <dgm:prSet/>
      <dgm:spPr/>
      <dgm:t>
        <a:bodyPr/>
        <a:lstStyle/>
        <a:p>
          <a:endParaRPr lang="ru-RU"/>
        </a:p>
      </dgm:t>
    </dgm:pt>
    <dgm:pt modelId="{E8BFA427-7436-497E-A131-F3830B3D6E7B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НИ РХТУ: 04.03.01 Химия</a:t>
          </a:r>
          <a:endParaRPr lang="ru-RU" sz="800" dirty="0">
            <a:solidFill>
              <a:schemeClr val="tx1"/>
            </a:solidFill>
          </a:endParaRPr>
        </a:p>
      </dgm:t>
    </dgm:pt>
    <dgm:pt modelId="{BCDADC71-46FE-4A85-8CEC-16C5405651A8}" type="parTrans" cxnId="{5D6E57F2-1E14-4362-83E8-B74E820F8F36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892FDB88-FBB2-44D5-8534-F005A35B80E2}" type="sibTrans" cxnId="{5D6E57F2-1E14-4362-83E8-B74E820F8F36}">
      <dgm:prSet/>
      <dgm:spPr/>
      <dgm:t>
        <a:bodyPr/>
        <a:lstStyle/>
        <a:p>
          <a:endParaRPr lang="ru-RU"/>
        </a:p>
      </dgm:t>
    </dgm:pt>
    <dgm:pt modelId="{90AF5F9C-E2D5-43F8-8E9C-0D208A5E8D3A}">
      <dgm:prSet phldrT="[Текст]"/>
      <dgm:spPr>
        <a:solidFill>
          <a:schemeClr val="tx1">
            <a:alpha val="2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dirty="0" smtClean="0"/>
            <a:t>6 испытательная лаборатория</a:t>
          </a:r>
          <a:endParaRPr lang="ru-RU" dirty="0"/>
        </a:p>
      </dgm:t>
    </dgm:pt>
    <dgm:pt modelId="{472C4B17-CB99-4320-9344-A741AECB7F5D}" type="parTrans" cxnId="{F532F6D8-0E1C-4371-AF7E-2F45736C4869}">
      <dgm:prSet/>
      <dgm:spPr/>
      <dgm:t>
        <a:bodyPr/>
        <a:lstStyle/>
        <a:p>
          <a:endParaRPr lang="ru-RU"/>
        </a:p>
      </dgm:t>
    </dgm:pt>
    <dgm:pt modelId="{EC23DA6A-112D-46A0-B029-9DC3A4908BCC}" type="sibTrans" cxnId="{F532F6D8-0E1C-4371-AF7E-2F45736C4869}">
      <dgm:prSet/>
      <dgm:spPr/>
      <dgm:t>
        <a:bodyPr/>
        <a:lstStyle/>
        <a:p>
          <a:endParaRPr lang="ru-RU"/>
        </a:p>
      </dgm:t>
    </dgm:pt>
    <dgm:pt modelId="{AC0E8294-E7EF-4DBD-84E0-ACEC65CAFE34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dirty="0" err="1" smtClean="0">
              <a:solidFill>
                <a:schemeClr val="tx1"/>
              </a:solidFill>
            </a:rPr>
            <a:t>ТулГУ</a:t>
          </a:r>
          <a:r>
            <a:rPr lang="ru-RU" sz="800" dirty="0" smtClean="0">
              <a:solidFill>
                <a:schemeClr val="tx1"/>
              </a:solidFill>
            </a:rPr>
            <a:t>: 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09.03.01 Информатика и вычислительная техника</a:t>
          </a:r>
          <a:endParaRPr lang="ru-RU" sz="800" dirty="0">
            <a:solidFill>
              <a:schemeClr val="tx1"/>
            </a:solidFill>
          </a:endParaRPr>
        </a:p>
      </dgm:t>
    </dgm:pt>
    <dgm:pt modelId="{3010AB81-C594-4597-AF01-A6B6E7C13853}" type="parTrans" cxnId="{BAB3975E-3C5D-4A49-8735-B548825FFA1D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A290BF80-AA99-4B2C-AF5E-0555B3A91975}" type="sibTrans" cxnId="{BAB3975E-3C5D-4A49-8735-B548825FFA1D}">
      <dgm:prSet/>
      <dgm:spPr/>
      <dgm:t>
        <a:bodyPr/>
        <a:lstStyle/>
        <a:p>
          <a:endParaRPr lang="ru-RU"/>
        </a:p>
      </dgm:t>
    </dgm:pt>
    <dgm:pt modelId="{F2907FCB-7BC7-4AAB-8682-5E8B41021C08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НИ РХТУ: 09.03.01 Информатика и вычислительная техника</a:t>
          </a:r>
          <a:endParaRPr lang="ru-RU" sz="800" dirty="0">
            <a:solidFill>
              <a:schemeClr val="tx1"/>
            </a:solidFill>
          </a:endParaRPr>
        </a:p>
      </dgm:t>
    </dgm:pt>
    <dgm:pt modelId="{670ABEF6-75B7-44DC-ACBE-76096A366E2F}" type="parTrans" cxnId="{55062D70-DCD2-413B-9D64-51E047C01A99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5AFC9F53-1CC9-41E6-8950-6E72667816F4}" type="sibTrans" cxnId="{55062D70-DCD2-413B-9D64-51E047C01A99}">
      <dgm:prSet/>
      <dgm:spPr/>
      <dgm:t>
        <a:bodyPr/>
        <a:lstStyle/>
        <a:p>
          <a:endParaRPr lang="ru-RU"/>
        </a:p>
      </dgm:t>
    </dgm:pt>
    <dgm:pt modelId="{1FB23FE3-4607-48D1-8A74-0EC969F5950E}">
      <dgm:prSet phldrT="[Текст]" custT="1"/>
      <dgm:spPr>
        <a:solidFill>
          <a:schemeClr val="bg1">
            <a:alpha val="50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800" dirty="0" err="1" smtClean="0">
              <a:solidFill>
                <a:schemeClr val="tx1"/>
              </a:solidFill>
            </a:rPr>
            <a:t>ТулГУ</a:t>
          </a:r>
          <a:r>
            <a:rPr lang="ru-RU" sz="800" dirty="0" smtClean="0">
              <a:solidFill>
                <a:schemeClr val="tx1"/>
              </a:solidFill>
            </a:rPr>
            <a:t>: </a:t>
          </a:r>
          <a:r>
            <a:rPr lang="ru-RU" sz="800" b="0" dirty="0" smtClean="0">
              <a:solidFill>
                <a:schemeClr val="tx1"/>
              </a:solidFill>
              <a:effectLst/>
              <a:latin typeface="+mn-lt"/>
            </a:rPr>
            <a:t>09.03.02 Информационные системы и технологии</a:t>
          </a:r>
          <a:endParaRPr lang="ru-RU" sz="800" dirty="0">
            <a:solidFill>
              <a:schemeClr val="tx1"/>
            </a:solidFill>
          </a:endParaRPr>
        </a:p>
      </dgm:t>
    </dgm:pt>
    <dgm:pt modelId="{B511F391-E521-4A16-A720-08998E7F06F9}" type="parTrans" cxnId="{A1216D60-B334-4659-A1F5-ABD492FFB3B5}">
      <dgm:prSet/>
      <dgm:spPr>
        <a:ln w="12700">
          <a:solidFill>
            <a:srgbClr val="00B4F5"/>
          </a:solidFill>
        </a:ln>
      </dgm:spPr>
      <dgm:t>
        <a:bodyPr/>
        <a:lstStyle/>
        <a:p>
          <a:endParaRPr lang="ru-RU"/>
        </a:p>
      </dgm:t>
    </dgm:pt>
    <dgm:pt modelId="{044BDD8E-ABA0-4D94-870B-6673CC6A5F5F}" type="sibTrans" cxnId="{A1216D60-B334-4659-A1F5-ABD492FFB3B5}">
      <dgm:prSet/>
      <dgm:spPr/>
      <dgm:t>
        <a:bodyPr/>
        <a:lstStyle/>
        <a:p>
          <a:endParaRPr lang="ru-RU"/>
        </a:p>
      </dgm:t>
    </dgm:pt>
    <dgm:pt modelId="{76756A6C-37D7-476E-879B-865857963E6A}" type="pres">
      <dgm:prSet presAssocID="{A6DC7CB8-173D-4C1B-82CE-0B7AE7950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6885C5A-53BC-4E42-A847-27E1BCA1A657}" type="pres">
      <dgm:prSet presAssocID="{BC36BCC8-5ACF-4217-84F7-836020B7D32F}" presName="root" presStyleCnt="0"/>
      <dgm:spPr/>
    </dgm:pt>
    <dgm:pt modelId="{A27EC5B2-98D6-40E5-9A5C-3BAEECBA9865}" type="pres">
      <dgm:prSet presAssocID="{BC36BCC8-5ACF-4217-84F7-836020B7D32F}" presName="rootComposite" presStyleCnt="0"/>
      <dgm:spPr/>
    </dgm:pt>
    <dgm:pt modelId="{64FEAB05-1ABA-4F13-ACBB-C7D59644E7CB}" type="pres">
      <dgm:prSet presAssocID="{BC36BCC8-5ACF-4217-84F7-836020B7D32F}" presName="rootText" presStyleLbl="node1" presStyleIdx="0" presStyleCnt="5"/>
      <dgm:spPr/>
      <dgm:t>
        <a:bodyPr/>
        <a:lstStyle/>
        <a:p>
          <a:endParaRPr lang="ru-RU"/>
        </a:p>
      </dgm:t>
    </dgm:pt>
    <dgm:pt modelId="{45D9123F-641F-4A32-97F5-BCD1B2880396}" type="pres">
      <dgm:prSet presAssocID="{BC36BCC8-5ACF-4217-84F7-836020B7D32F}" presName="rootConnector" presStyleLbl="node1" presStyleIdx="0" presStyleCnt="5"/>
      <dgm:spPr/>
      <dgm:t>
        <a:bodyPr/>
        <a:lstStyle/>
        <a:p>
          <a:endParaRPr lang="ru-RU"/>
        </a:p>
      </dgm:t>
    </dgm:pt>
    <dgm:pt modelId="{F39B23B5-AB63-4530-9BAE-D8CBFFE755B1}" type="pres">
      <dgm:prSet presAssocID="{BC36BCC8-5ACF-4217-84F7-836020B7D32F}" presName="childShape" presStyleCnt="0"/>
      <dgm:spPr/>
    </dgm:pt>
    <dgm:pt modelId="{06C41AD2-4C23-46B4-AA2F-6AF76F1ECE6D}" type="pres">
      <dgm:prSet presAssocID="{07439F67-E32B-4985-8C0E-C96E3113C24C}" presName="Name13" presStyleLbl="parChTrans1D2" presStyleIdx="0" presStyleCnt="9"/>
      <dgm:spPr/>
      <dgm:t>
        <a:bodyPr/>
        <a:lstStyle/>
        <a:p>
          <a:endParaRPr lang="ru-RU"/>
        </a:p>
      </dgm:t>
    </dgm:pt>
    <dgm:pt modelId="{3B895B09-638C-4530-B743-D011C159CF63}" type="pres">
      <dgm:prSet presAssocID="{B5904DCD-80F2-4EEE-9F91-0442345A5233}" presName="childText" presStyleLbl="bgAcc1" presStyleIdx="0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83582D-B11E-4E1B-A4AF-372902CE4F43}" type="pres">
      <dgm:prSet presAssocID="{09D51472-03D8-48AB-959C-45D892878C89}" presName="Name13" presStyleLbl="parChTrans1D2" presStyleIdx="1" presStyleCnt="9"/>
      <dgm:spPr/>
      <dgm:t>
        <a:bodyPr/>
        <a:lstStyle/>
        <a:p>
          <a:endParaRPr lang="ru-RU"/>
        </a:p>
      </dgm:t>
    </dgm:pt>
    <dgm:pt modelId="{3B75008A-EDAA-4B23-88C6-0B16313ADA41}" type="pres">
      <dgm:prSet presAssocID="{940AB4AE-4C8A-49B0-B8AA-9C3FA0962851}" presName="childText" presStyleLbl="bgAcc1" presStyleIdx="1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9A493-3A25-4E76-8D3B-F307BC8E3AAC}" type="pres">
      <dgm:prSet presAssocID="{7DD435B2-E7E6-463D-BA19-228C28280389}" presName="root" presStyleCnt="0"/>
      <dgm:spPr/>
    </dgm:pt>
    <dgm:pt modelId="{0DF01835-5871-4D61-9459-1030E07C88CD}" type="pres">
      <dgm:prSet presAssocID="{7DD435B2-E7E6-463D-BA19-228C28280389}" presName="rootComposite" presStyleCnt="0"/>
      <dgm:spPr/>
    </dgm:pt>
    <dgm:pt modelId="{2840FB92-54B1-4886-948B-E5762671FE77}" type="pres">
      <dgm:prSet presAssocID="{7DD435B2-E7E6-463D-BA19-228C28280389}" presName="rootText" presStyleLbl="node1" presStyleIdx="1" presStyleCnt="5"/>
      <dgm:spPr/>
      <dgm:t>
        <a:bodyPr/>
        <a:lstStyle/>
        <a:p>
          <a:endParaRPr lang="ru-RU"/>
        </a:p>
      </dgm:t>
    </dgm:pt>
    <dgm:pt modelId="{EA8D0CD9-EDC0-4D54-94C4-9A7472BD2D85}" type="pres">
      <dgm:prSet presAssocID="{7DD435B2-E7E6-463D-BA19-228C28280389}" presName="rootConnector" presStyleLbl="node1" presStyleIdx="1" presStyleCnt="5"/>
      <dgm:spPr/>
      <dgm:t>
        <a:bodyPr/>
        <a:lstStyle/>
        <a:p>
          <a:endParaRPr lang="ru-RU"/>
        </a:p>
      </dgm:t>
    </dgm:pt>
    <dgm:pt modelId="{17054AEF-9249-40CF-AACE-BAAEFF0405CF}" type="pres">
      <dgm:prSet presAssocID="{7DD435B2-E7E6-463D-BA19-228C28280389}" presName="childShape" presStyleCnt="0"/>
      <dgm:spPr/>
    </dgm:pt>
    <dgm:pt modelId="{5FAFEC75-550B-4F34-B61D-6F4325C38E22}" type="pres">
      <dgm:prSet presAssocID="{4788D464-765C-4D33-A8FC-1D01A3FEEE60}" presName="Name13" presStyleLbl="parChTrans1D2" presStyleIdx="2" presStyleCnt="9"/>
      <dgm:spPr/>
      <dgm:t>
        <a:bodyPr/>
        <a:lstStyle/>
        <a:p>
          <a:endParaRPr lang="ru-RU"/>
        </a:p>
      </dgm:t>
    </dgm:pt>
    <dgm:pt modelId="{E054CF6D-9AE5-42E3-B2F5-F544C1453DA4}" type="pres">
      <dgm:prSet presAssocID="{D762E418-308E-40BF-ACDC-73E6D02ECB93}" presName="childText" presStyleLbl="bgAcc1" presStyleIdx="2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7FF50-DE21-4936-AFC1-54351F9CDC89}" type="pres">
      <dgm:prSet presAssocID="{0DD33837-7285-4C51-B94A-38494F3CC24F}" presName="root" presStyleCnt="0"/>
      <dgm:spPr/>
    </dgm:pt>
    <dgm:pt modelId="{088B98D5-AF23-47CD-80E6-6BB6C61FE94D}" type="pres">
      <dgm:prSet presAssocID="{0DD33837-7285-4C51-B94A-38494F3CC24F}" presName="rootComposite" presStyleCnt="0"/>
      <dgm:spPr/>
    </dgm:pt>
    <dgm:pt modelId="{F612D355-2741-45E9-9CD6-C80A3D0C17E0}" type="pres">
      <dgm:prSet presAssocID="{0DD33837-7285-4C51-B94A-38494F3CC24F}" presName="rootText" presStyleLbl="node1" presStyleIdx="2" presStyleCnt="5"/>
      <dgm:spPr/>
      <dgm:t>
        <a:bodyPr/>
        <a:lstStyle/>
        <a:p>
          <a:endParaRPr lang="ru-RU"/>
        </a:p>
      </dgm:t>
    </dgm:pt>
    <dgm:pt modelId="{1AB1753B-A790-4275-BB9F-E2AEEF64284A}" type="pres">
      <dgm:prSet presAssocID="{0DD33837-7285-4C51-B94A-38494F3CC24F}" presName="rootConnector" presStyleLbl="node1" presStyleIdx="2" presStyleCnt="5"/>
      <dgm:spPr/>
      <dgm:t>
        <a:bodyPr/>
        <a:lstStyle/>
        <a:p>
          <a:endParaRPr lang="ru-RU"/>
        </a:p>
      </dgm:t>
    </dgm:pt>
    <dgm:pt modelId="{458C3808-6BB8-4923-8F70-500578D1B26D}" type="pres">
      <dgm:prSet presAssocID="{0DD33837-7285-4C51-B94A-38494F3CC24F}" presName="childShape" presStyleCnt="0"/>
      <dgm:spPr/>
    </dgm:pt>
    <dgm:pt modelId="{F0ABDA8F-AD92-4C9B-8BEA-F12E5D87D2B2}" type="pres">
      <dgm:prSet presAssocID="{BCDADC71-46FE-4A85-8CEC-16C5405651A8}" presName="Name13" presStyleLbl="parChTrans1D2" presStyleIdx="3" presStyleCnt="9"/>
      <dgm:spPr/>
      <dgm:t>
        <a:bodyPr/>
        <a:lstStyle/>
        <a:p>
          <a:endParaRPr lang="ru-RU"/>
        </a:p>
      </dgm:t>
    </dgm:pt>
    <dgm:pt modelId="{C7A13C06-3FF1-4435-A68A-31092D2717DF}" type="pres">
      <dgm:prSet presAssocID="{E8BFA427-7436-497E-A131-F3830B3D6E7B}" presName="childText" presStyleLbl="bgAcc1" presStyleIdx="3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E89E17-861B-476E-867C-A9306A49E22F}" type="pres">
      <dgm:prSet presAssocID="{75C91219-7482-4182-A374-5A5F4C5E16C2}" presName="root" presStyleCnt="0"/>
      <dgm:spPr/>
    </dgm:pt>
    <dgm:pt modelId="{4C90C845-AA2C-4307-B288-3545A7BACA10}" type="pres">
      <dgm:prSet presAssocID="{75C91219-7482-4182-A374-5A5F4C5E16C2}" presName="rootComposite" presStyleCnt="0"/>
      <dgm:spPr/>
    </dgm:pt>
    <dgm:pt modelId="{69F621D3-1D50-4590-AEF5-5BB7E835BDA4}" type="pres">
      <dgm:prSet presAssocID="{75C91219-7482-4182-A374-5A5F4C5E16C2}" presName="rootText" presStyleLbl="node1" presStyleIdx="3" presStyleCnt="5"/>
      <dgm:spPr/>
      <dgm:t>
        <a:bodyPr/>
        <a:lstStyle/>
        <a:p>
          <a:endParaRPr lang="ru-RU"/>
        </a:p>
      </dgm:t>
    </dgm:pt>
    <dgm:pt modelId="{C18A6789-4FB1-4A3F-9EAC-411AA82ADBC6}" type="pres">
      <dgm:prSet presAssocID="{75C91219-7482-4182-A374-5A5F4C5E16C2}" presName="rootConnector" presStyleLbl="node1" presStyleIdx="3" presStyleCnt="5"/>
      <dgm:spPr/>
      <dgm:t>
        <a:bodyPr/>
        <a:lstStyle/>
        <a:p>
          <a:endParaRPr lang="ru-RU"/>
        </a:p>
      </dgm:t>
    </dgm:pt>
    <dgm:pt modelId="{80A46B7C-C103-4C9A-955F-1ABE2674DAFB}" type="pres">
      <dgm:prSet presAssocID="{75C91219-7482-4182-A374-5A5F4C5E16C2}" presName="childShape" presStyleCnt="0"/>
      <dgm:spPr/>
    </dgm:pt>
    <dgm:pt modelId="{09477025-E7A2-4A1B-9F84-4CB2604551C0}" type="pres">
      <dgm:prSet presAssocID="{3010AB81-C594-4597-AF01-A6B6E7C13853}" presName="Name13" presStyleLbl="parChTrans1D2" presStyleIdx="4" presStyleCnt="9"/>
      <dgm:spPr/>
      <dgm:t>
        <a:bodyPr/>
        <a:lstStyle/>
        <a:p>
          <a:endParaRPr lang="ru-RU"/>
        </a:p>
      </dgm:t>
    </dgm:pt>
    <dgm:pt modelId="{6022AB3E-196E-41CF-B648-E004B83A5AAC}" type="pres">
      <dgm:prSet presAssocID="{AC0E8294-E7EF-4DBD-84E0-ACEC65CAFE34}" presName="childText" presStyleLbl="bgAcc1" presStyleIdx="4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D219AE-8E37-4F5F-8022-DAFE60641039}" type="pres">
      <dgm:prSet presAssocID="{B511F391-E521-4A16-A720-08998E7F06F9}" presName="Name13" presStyleLbl="parChTrans1D2" presStyleIdx="5" presStyleCnt="9"/>
      <dgm:spPr/>
      <dgm:t>
        <a:bodyPr/>
        <a:lstStyle/>
        <a:p>
          <a:endParaRPr lang="ru-RU"/>
        </a:p>
      </dgm:t>
    </dgm:pt>
    <dgm:pt modelId="{FA325B17-77EC-4BAA-A1FE-284DED04EFFE}" type="pres">
      <dgm:prSet presAssocID="{1FB23FE3-4607-48D1-8A74-0EC969F5950E}" presName="childText" presStyleLbl="bgAcc1" presStyleIdx="5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C22860-E265-4B37-AA39-8C498D06BA80}" type="pres">
      <dgm:prSet presAssocID="{670ABEF6-75B7-44DC-ACBE-76096A366E2F}" presName="Name13" presStyleLbl="parChTrans1D2" presStyleIdx="6" presStyleCnt="9"/>
      <dgm:spPr/>
      <dgm:t>
        <a:bodyPr/>
        <a:lstStyle/>
        <a:p>
          <a:endParaRPr lang="ru-RU"/>
        </a:p>
      </dgm:t>
    </dgm:pt>
    <dgm:pt modelId="{291D2F82-5426-48F5-8DB4-74435658A22C}" type="pres">
      <dgm:prSet presAssocID="{F2907FCB-7BC7-4AAB-8682-5E8B41021C08}" presName="childText" presStyleLbl="bgAcc1" presStyleIdx="6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4E4844-2766-4F70-A77A-20940ABFFEB7}" type="pres">
      <dgm:prSet presAssocID="{90AF5F9C-E2D5-43F8-8E9C-0D208A5E8D3A}" presName="root" presStyleCnt="0"/>
      <dgm:spPr/>
    </dgm:pt>
    <dgm:pt modelId="{1071267E-D8C7-4F16-916C-8CC9A2B6BA22}" type="pres">
      <dgm:prSet presAssocID="{90AF5F9C-E2D5-43F8-8E9C-0D208A5E8D3A}" presName="rootComposite" presStyleCnt="0"/>
      <dgm:spPr/>
    </dgm:pt>
    <dgm:pt modelId="{10FF9D81-B7F3-4CF4-A7D8-A8B42CDA552D}" type="pres">
      <dgm:prSet presAssocID="{90AF5F9C-E2D5-43F8-8E9C-0D208A5E8D3A}" presName="rootText" presStyleLbl="node1" presStyleIdx="4" presStyleCnt="5"/>
      <dgm:spPr/>
      <dgm:t>
        <a:bodyPr/>
        <a:lstStyle/>
        <a:p>
          <a:endParaRPr lang="ru-RU"/>
        </a:p>
      </dgm:t>
    </dgm:pt>
    <dgm:pt modelId="{F698B9D8-13DD-4A90-A02A-DB57AE1F680C}" type="pres">
      <dgm:prSet presAssocID="{90AF5F9C-E2D5-43F8-8E9C-0D208A5E8D3A}" presName="rootConnector" presStyleLbl="node1" presStyleIdx="4" presStyleCnt="5"/>
      <dgm:spPr/>
      <dgm:t>
        <a:bodyPr/>
        <a:lstStyle/>
        <a:p>
          <a:endParaRPr lang="ru-RU"/>
        </a:p>
      </dgm:t>
    </dgm:pt>
    <dgm:pt modelId="{59EDC01C-132A-431D-98AB-02E42470912A}" type="pres">
      <dgm:prSet presAssocID="{90AF5F9C-E2D5-43F8-8E9C-0D208A5E8D3A}" presName="childShape" presStyleCnt="0"/>
      <dgm:spPr/>
    </dgm:pt>
    <dgm:pt modelId="{5B3B6C60-CFC9-4BE1-9100-C49AA62E0307}" type="pres">
      <dgm:prSet presAssocID="{926FE822-D898-4B5A-B629-98F854D98D24}" presName="Name13" presStyleLbl="parChTrans1D2" presStyleIdx="7" presStyleCnt="9"/>
      <dgm:spPr/>
      <dgm:t>
        <a:bodyPr/>
        <a:lstStyle/>
        <a:p>
          <a:endParaRPr lang="ru-RU"/>
        </a:p>
      </dgm:t>
    </dgm:pt>
    <dgm:pt modelId="{ECDA5D4A-45A5-4083-9B66-1038D5CAF7C0}" type="pres">
      <dgm:prSet presAssocID="{22C51056-DA56-4BFD-ABB3-45626B3C7840}" presName="childText" presStyleLbl="bgAcc1" presStyleIdx="7" presStyleCnt="9" custScaleX="136289" custScaleY="72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9BB8C6-6CCE-45CE-8585-711EF6CC44A4}" type="pres">
      <dgm:prSet presAssocID="{8CCC40D4-F8D2-46A3-A4FE-F3B283C8C4E9}" presName="Name13" presStyleLbl="parChTrans1D2" presStyleIdx="8" presStyleCnt="9"/>
      <dgm:spPr/>
      <dgm:t>
        <a:bodyPr/>
        <a:lstStyle/>
        <a:p>
          <a:endParaRPr lang="ru-RU"/>
        </a:p>
      </dgm:t>
    </dgm:pt>
    <dgm:pt modelId="{CEB60A59-9D3B-4F43-9F87-D4F0B65EC103}" type="pres">
      <dgm:prSet presAssocID="{A51C1D94-EAA7-4070-BCD9-1F1C42362E41}" presName="childText" presStyleLbl="bgAcc1" presStyleIdx="8" presStyleCnt="9" custScaleX="136289" custScaleY="120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73315E-3481-41C1-8F6B-EE9A77B3807C}" type="presOf" srcId="{940AB4AE-4C8A-49B0-B8AA-9C3FA0962851}" destId="{3B75008A-EDAA-4B23-88C6-0B16313ADA41}" srcOrd="0" destOrd="0" presId="urn:microsoft.com/office/officeart/2005/8/layout/hierarchy3"/>
    <dgm:cxn modelId="{C74F73B4-FFF5-4866-8DA2-18ECD256982F}" srcId="{90AF5F9C-E2D5-43F8-8E9C-0D208A5E8D3A}" destId="{22C51056-DA56-4BFD-ABB3-45626B3C7840}" srcOrd="0" destOrd="0" parTransId="{926FE822-D898-4B5A-B629-98F854D98D24}" sibTransId="{D53DB785-7499-40DD-9F1F-773D21B6750B}"/>
    <dgm:cxn modelId="{0CEEA11D-FC1E-4013-8AD6-E4DA3F7966A8}" type="presOf" srcId="{90AF5F9C-E2D5-43F8-8E9C-0D208A5E8D3A}" destId="{10FF9D81-B7F3-4CF4-A7D8-A8B42CDA552D}" srcOrd="0" destOrd="0" presId="urn:microsoft.com/office/officeart/2005/8/layout/hierarchy3"/>
    <dgm:cxn modelId="{E4914DAE-96C3-408D-9045-3811CC70A782}" type="presOf" srcId="{A51C1D94-EAA7-4070-BCD9-1F1C42362E41}" destId="{CEB60A59-9D3B-4F43-9F87-D4F0B65EC103}" srcOrd="0" destOrd="0" presId="urn:microsoft.com/office/officeart/2005/8/layout/hierarchy3"/>
    <dgm:cxn modelId="{5D6E57F2-1E14-4362-83E8-B74E820F8F36}" srcId="{0DD33837-7285-4C51-B94A-38494F3CC24F}" destId="{E8BFA427-7436-497E-A131-F3830B3D6E7B}" srcOrd="0" destOrd="0" parTransId="{BCDADC71-46FE-4A85-8CEC-16C5405651A8}" sibTransId="{892FDB88-FBB2-44D5-8534-F005A35B80E2}"/>
    <dgm:cxn modelId="{A67E96C2-7711-439B-885C-93C02474D923}" type="presOf" srcId="{75C91219-7482-4182-A374-5A5F4C5E16C2}" destId="{C18A6789-4FB1-4A3F-9EAC-411AA82ADBC6}" srcOrd="1" destOrd="0" presId="urn:microsoft.com/office/officeart/2005/8/layout/hierarchy3"/>
    <dgm:cxn modelId="{76FEBAF0-CBC5-4171-81B5-B31E2B2A24CC}" srcId="{A6DC7CB8-173D-4C1B-82CE-0B7AE7950E19}" destId="{7DD435B2-E7E6-463D-BA19-228C28280389}" srcOrd="1" destOrd="0" parTransId="{8C96D41E-13AF-4FBA-B114-32BB2CCDEFBA}" sibTransId="{FBECBE40-7151-4080-8233-973AF5BC5D96}"/>
    <dgm:cxn modelId="{912FA1AB-6E68-40A0-A728-41F8D32EEACC}" type="presOf" srcId="{0DD33837-7285-4C51-B94A-38494F3CC24F}" destId="{F612D355-2741-45E9-9CD6-C80A3D0C17E0}" srcOrd="0" destOrd="0" presId="urn:microsoft.com/office/officeart/2005/8/layout/hierarchy3"/>
    <dgm:cxn modelId="{D1F5C4F9-7677-4186-859B-634D8EC1AF61}" srcId="{90AF5F9C-E2D5-43F8-8E9C-0D208A5E8D3A}" destId="{A51C1D94-EAA7-4070-BCD9-1F1C42362E41}" srcOrd="1" destOrd="0" parTransId="{8CCC40D4-F8D2-46A3-A4FE-F3B283C8C4E9}" sibTransId="{826C45A8-E8A7-4813-BAED-51D29106B094}"/>
    <dgm:cxn modelId="{7E7F17BB-7C7F-4C2F-819F-036FD3952D69}" srcId="{BC36BCC8-5ACF-4217-84F7-836020B7D32F}" destId="{940AB4AE-4C8A-49B0-B8AA-9C3FA0962851}" srcOrd="1" destOrd="0" parTransId="{09D51472-03D8-48AB-959C-45D892878C89}" sibTransId="{B4AC4E6C-480C-435C-8FD4-C2AA4CBB7FD7}"/>
    <dgm:cxn modelId="{6A5EE2FA-319D-4362-9FFA-10325E3217CE}" type="presOf" srcId="{8CCC40D4-F8D2-46A3-A4FE-F3B283C8C4E9}" destId="{849BB8C6-6CCE-45CE-8585-711EF6CC44A4}" srcOrd="0" destOrd="0" presId="urn:microsoft.com/office/officeart/2005/8/layout/hierarchy3"/>
    <dgm:cxn modelId="{29909B45-72F3-4668-B512-88D043747ECF}" type="presOf" srcId="{AC0E8294-E7EF-4DBD-84E0-ACEC65CAFE34}" destId="{6022AB3E-196E-41CF-B648-E004B83A5AAC}" srcOrd="0" destOrd="0" presId="urn:microsoft.com/office/officeart/2005/8/layout/hierarchy3"/>
    <dgm:cxn modelId="{5274B8D8-A2BB-4CC3-A662-0216EB554262}" type="presOf" srcId="{D762E418-308E-40BF-ACDC-73E6D02ECB93}" destId="{E054CF6D-9AE5-42E3-B2F5-F544C1453DA4}" srcOrd="0" destOrd="0" presId="urn:microsoft.com/office/officeart/2005/8/layout/hierarchy3"/>
    <dgm:cxn modelId="{08280405-BA57-4B3E-893D-5E257DBE0D19}" type="presOf" srcId="{09D51472-03D8-48AB-959C-45D892878C89}" destId="{0583582D-B11E-4E1B-A4AF-372902CE4F43}" srcOrd="0" destOrd="0" presId="urn:microsoft.com/office/officeart/2005/8/layout/hierarchy3"/>
    <dgm:cxn modelId="{4CA59B09-50F4-457B-8E3F-5A1CF3C49C45}" type="presOf" srcId="{A6DC7CB8-173D-4C1B-82CE-0B7AE7950E19}" destId="{76756A6C-37D7-476E-879B-865857963E6A}" srcOrd="0" destOrd="0" presId="urn:microsoft.com/office/officeart/2005/8/layout/hierarchy3"/>
    <dgm:cxn modelId="{F93F128F-5A1E-45F2-81BA-63BFDD2AA64E}" type="presOf" srcId="{BC36BCC8-5ACF-4217-84F7-836020B7D32F}" destId="{45D9123F-641F-4A32-97F5-BCD1B2880396}" srcOrd="1" destOrd="0" presId="urn:microsoft.com/office/officeart/2005/8/layout/hierarchy3"/>
    <dgm:cxn modelId="{3549EF25-4A0D-4F84-B205-7B2120846CF7}" type="presOf" srcId="{90AF5F9C-E2D5-43F8-8E9C-0D208A5E8D3A}" destId="{F698B9D8-13DD-4A90-A02A-DB57AE1F680C}" srcOrd="1" destOrd="0" presId="urn:microsoft.com/office/officeart/2005/8/layout/hierarchy3"/>
    <dgm:cxn modelId="{ECCEA322-6829-491F-9E68-FAC156768E13}" type="presOf" srcId="{B5904DCD-80F2-4EEE-9F91-0442345A5233}" destId="{3B895B09-638C-4530-B743-D011C159CF63}" srcOrd="0" destOrd="0" presId="urn:microsoft.com/office/officeart/2005/8/layout/hierarchy3"/>
    <dgm:cxn modelId="{8629E7BF-BECC-440B-837F-C0D6B11FDADC}" type="presOf" srcId="{7DD435B2-E7E6-463D-BA19-228C28280389}" destId="{EA8D0CD9-EDC0-4D54-94C4-9A7472BD2D85}" srcOrd="1" destOrd="0" presId="urn:microsoft.com/office/officeart/2005/8/layout/hierarchy3"/>
    <dgm:cxn modelId="{D6202B73-8F43-4AA4-84E2-0065B45EAE4C}" type="presOf" srcId="{7DD435B2-E7E6-463D-BA19-228C28280389}" destId="{2840FB92-54B1-4886-948B-E5762671FE77}" srcOrd="0" destOrd="0" presId="urn:microsoft.com/office/officeart/2005/8/layout/hierarchy3"/>
    <dgm:cxn modelId="{D5389F20-51AA-439F-BD2B-1B1B942B1C3C}" srcId="{A6DC7CB8-173D-4C1B-82CE-0B7AE7950E19}" destId="{BC36BCC8-5ACF-4217-84F7-836020B7D32F}" srcOrd="0" destOrd="0" parTransId="{1B2A30E4-F43E-4D29-981C-5D3C91F86EA4}" sibTransId="{85D973F2-A1AB-4F51-A3EE-D94937415D05}"/>
    <dgm:cxn modelId="{77604D4D-BDB6-496B-8DDA-D2C5DFC68A99}" srcId="{7DD435B2-E7E6-463D-BA19-228C28280389}" destId="{D762E418-308E-40BF-ACDC-73E6D02ECB93}" srcOrd="0" destOrd="0" parTransId="{4788D464-765C-4D33-A8FC-1D01A3FEEE60}" sibTransId="{89C3681C-C69F-49A4-A667-C5FA77D39624}"/>
    <dgm:cxn modelId="{55062D70-DCD2-413B-9D64-51E047C01A99}" srcId="{75C91219-7482-4182-A374-5A5F4C5E16C2}" destId="{F2907FCB-7BC7-4AAB-8682-5E8B41021C08}" srcOrd="2" destOrd="0" parTransId="{670ABEF6-75B7-44DC-ACBE-76096A366E2F}" sibTransId="{5AFC9F53-1CC9-41E6-8950-6E72667816F4}"/>
    <dgm:cxn modelId="{12F6AEFD-9AEE-4431-9404-3B70929129D2}" type="presOf" srcId="{926FE822-D898-4B5A-B629-98F854D98D24}" destId="{5B3B6C60-CFC9-4BE1-9100-C49AA62E0307}" srcOrd="0" destOrd="0" presId="urn:microsoft.com/office/officeart/2005/8/layout/hierarchy3"/>
    <dgm:cxn modelId="{BAB3975E-3C5D-4A49-8735-B548825FFA1D}" srcId="{75C91219-7482-4182-A374-5A5F4C5E16C2}" destId="{AC0E8294-E7EF-4DBD-84E0-ACEC65CAFE34}" srcOrd="0" destOrd="0" parTransId="{3010AB81-C594-4597-AF01-A6B6E7C13853}" sibTransId="{A290BF80-AA99-4B2C-AF5E-0555B3A91975}"/>
    <dgm:cxn modelId="{2858B7A9-4181-4715-B6DE-B1B8BE65B937}" srcId="{A6DC7CB8-173D-4C1B-82CE-0B7AE7950E19}" destId="{0DD33837-7285-4C51-B94A-38494F3CC24F}" srcOrd="2" destOrd="0" parTransId="{729F4CD5-A4D2-4BE5-99B9-85F27990D75B}" sibTransId="{53CCEB6F-3227-40CD-B663-B726CDD48B1B}"/>
    <dgm:cxn modelId="{F532F6D8-0E1C-4371-AF7E-2F45736C4869}" srcId="{A6DC7CB8-173D-4C1B-82CE-0B7AE7950E19}" destId="{90AF5F9C-E2D5-43F8-8E9C-0D208A5E8D3A}" srcOrd="4" destOrd="0" parTransId="{472C4B17-CB99-4320-9344-A741AECB7F5D}" sibTransId="{EC23DA6A-112D-46A0-B029-9DC3A4908BCC}"/>
    <dgm:cxn modelId="{813C45FE-8D9A-4C2F-96E6-B52A1F55591F}" type="presOf" srcId="{1FB23FE3-4607-48D1-8A74-0EC969F5950E}" destId="{FA325B17-77EC-4BAA-A1FE-284DED04EFFE}" srcOrd="0" destOrd="0" presId="urn:microsoft.com/office/officeart/2005/8/layout/hierarchy3"/>
    <dgm:cxn modelId="{DE9D4999-296B-444F-B84E-BF71CC9055D7}" type="presOf" srcId="{4788D464-765C-4D33-A8FC-1D01A3FEEE60}" destId="{5FAFEC75-550B-4F34-B61D-6F4325C38E22}" srcOrd="0" destOrd="0" presId="urn:microsoft.com/office/officeart/2005/8/layout/hierarchy3"/>
    <dgm:cxn modelId="{DF8417C0-E457-4C10-99B6-EE854003A11B}" type="presOf" srcId="{22C51056-DA56-4BFD-ABB3-45626B3C7840}" destId="{ECDA5D4A-45A5-4083-9B66-1038D5CAF7C0}" srcOrd="0" destOrd="0" presId="urn:microsoft.com/office/officeart/2005/8/layout/hierarchy3"/>
    <dgm:cxn modelId="{D1FB72DD-465D-4A20-B3CF-940EF2A62CDE}" type="presOf" srcId="{E8BFA427-7436-497E-A131-F3830B3D6E7B}" destId="{C7A13C06-3FF1-4435-A68A-31092D2717DF}" srcOrd="0" destOrd="0" presId="urn:microsoft.com/office/officeart/2005/8/layout/hierarchy3"/>
    <dgm:cxn modelId="{172C48B0-9AC1-42AD-A2AD-60A12B312224}" srcId="{A6DC7CB8-173D-4C1B-82CE-0B7AE7950E19}" destId="{75C91219-7482-4182-A374-5A5F4C5E16C2}" srcOrd="3" destOrd="0" parTransId="{910DBD84-CE66-44B2-AFF7-A9FE052B11E5}" sibTransId="{4D7D8BA8-D83B-418B-BD1A-B46D5D360B0F}"/>
    <dgm:cxn modelId="{0169247E-57E3-43BE-B50D-15E5CEFA812E}" type="presOf" srcId="{B511F391-E521-4A16-A720-08998E7F06F9}" destId="{13D219AE-8E37-4F5F-8022-DAFE60641039}" srcOrd="0" destOrd="0" presId="urn:microsoft.com/office/officeart/2005/8/layout/hierarchy3"/>
    <dgm:cxn modelId="{745BA724-3E2F-4D07-9640-618D53EDC6E1}" type="presOf" srcId="{3010AB81-C594-4597-AF01-A6B6E7C13853}" destId="{09477025-E7A2-4A1B-9F84-4CB2604551C0}" srcOrd="0" destOrd="0" presId="urn:microsoft.com/office/officeart/2005/8/layout/hierarchy3"/>
    <dgm:cxn modelId="{0358803E-81D8-4C15-B52B-854E88EE426B}" type="presOf" srcId="{BCDADC71-46FE-4A85-8CEC-16C5405651A8}" destId="{F0ABDA8F-AD92-4C9B-8BEA-F12E5D87D2B2}" srcOrd="0" destOrd="0" presId="urn:microsoft.com/office/officeart/2005/8/layout/hierarchy3"/>
    <dgm:cxn modelId="{79438E53-3EDD-401D-99D3-6EAF72105687}" type="presOf" srcId="{07439F67-E32B-4985-8C0E-C96E3113C24C}" destId="{06C41AD2-4C23-46B4-AA2F-6AF76F1ECE6D}" srcOrd="0" destOrd="0" presId="urn:microsoft.com/office/officeart/2005/8/layout/hierarchy3"/>
    <dgm:cxn modelId="{04A85304-0617-488B-941E-1482787FCC25}" type="presOf" srcId="{75C91219-7482-4182-A374-5A5F4C5E16C2}" destId="{69F621D3-1D50-4590-AEF5-5BB7E835BDA4}" srcOrd="0" destOrd="0" presId="urn:microsoft.com/office/officeart/2005/8/layout/hierarchy3"/>
    <dgm:cxn modelId="{3E0EECD5-C6A0-4BF9-9014-62BF954AC3D5}" type="presOf" srcId="{F2907FCB-7BC7-4AAB-8682-5E8B41021C08}" destId="{291D2F82-5426-48F5-8DB4-74435658A22C}" srcOrd="0" destOrd="0" presId="urn:microsoft.com/office/officeart/2005/8/layout/hierarchy3"/>
    <dgm:cxn modelId="{A1216D60-B334-4659-A1F5-ABD492FFB3B5}" srcId="{75C91219-7482-4182-A374-5A5F4C5E16C2}" destId="{1FB23FE3-4607-48D1-8A74-0EC969F5950E}" srcOrd="1" destOrd="0" parTransId="{B511F391-E521-4A16-A720-08998E7F06F9}" sibTransId="{044BDD8E-ABA0-4D94-870B-6673CC6A5F5F}"/>
    <dgm:cxn modelId="{33A24B59-5BD1-4191-BC82-1F0476DE6D8F}" srcId="{BC36BCC8-5ACF-4217-84F7-836020B7D32F}" destId="{B5904DCD-80F2-4EEE-9F91-0442345A5233}" srcOrd="0" destOrd="0" parTransId="{07439F67-E32B-4985-8C0E-C96E3113C24C}" sibTransId="{00C731D8-8347-4C97-926A-A60639276FE5}"/>
    <dgm:cxn modelId="{E93B8232-3208-4F42-8519-054E28FCE2EC}" type="presOf" srcId="{670ABEF6-75B7-44DC-ACBE-76096A366E2F}" destId="{E9C22860-E265-4B37-AA39-8C498D06BA80}" srcOrd="0" destOrd="0" presId="urn:microsoft.com/office/officeart/2005/8/layout/hierarchy3"/>
    <dgm:cxn modelId="{3574B916-649C-423D-974F-7A783F810AAA}" type="presOf" srcId="{0DD33837-7285-4C51-B94A-38494F3CC24F}" destId="{1AB1753B-A790-4275-BB9F-E2AEEF64284A}" srcOrd="1" destOrd="0" presId="urn:microsoft.com/office/officeart/2005/8/layout/hierarchy3"/>
    <dgm:cxn modelId="{FCF9BCA7-EF2C-4EAC-8EED-26CE303AFC89}" type="presOf" srcId="{BC36BCC8-5ACF-4217-84F7-836020B7D32F}" destId="{64FEAB05-1ABA-4F13-ACBB-C7D59644E7CB}" srcOrd="0" destOrd="0" presId="urn:microsoft.com/office/officeart/2005/8/layout/hierarchy3"/>
    <dgm:cxn modelId="{23B7EFED-339D-46C0-AA38-738A6A6C6942}" type="presParOf" srcId="{76756A6C-37D7-476E-879B-865857963E6A}" destId="{86885C5A-53BC-4E42-A847-27E1BCA1A657}" srcOrd="0" destOrd="0" presId="urn:microsoft.com/office/officeart/2005/8/layout/hierarchy3"/>
    <dgm:cxn modelId="{DE5A89CD-30AF-40C1-AE2C-032D5080974D}" type="presParOf" srcId="{86885C5A-53BC-4E42-A847-27E1BCA1A657}" destId="{A27EC5B2-98D6-40E5-9A5C-3BAEECBA9865}" srcOrd="0" destOrd="0" presId="urn:microsoft.com/office/officeart/2005/8/layout/hierarchy3"/>
    <dgm:cxn modelId="{2ADD9BAE-4687-41A1-A211-5DF7A02C928A}" type="presParOf" srcId="{A27EC5B2-98D6-40E5-9A5C-3BAEECBA9865}" destId="{64FEAB05-1ABA-4F13-ACBB-C7D59644E7CB}" srcOrd="0" destOrd="0" presId="urn:microsoft.com/office/officeart/2005/8/layout/hierarchy3"/>
    <dgm:cxn modelId="{2737CAAE-1FCF-486A-A38D-8803A21F9CE0}" type="presParOf" srcId="{A27EC5B2-98D6-40E5-9A5C-3BAEECBA9865}" destId="{45D9123F-641F-4A32-97F5-BCD1B2880396}" srcOrd="1" destOrd="0" presId="urn:microsoft.com/office/officeart/2005/8/layout/hierarchy3"/>
    <dgm:cxn modelId="{26626E7F-E7EE-43FC-92D8-03D7CE70E624}" type="presParOf" srcId="{86885C5A-53BC-4E42-A847-27E1BCA1A657}" destId="{F39B23B5-AB63-4530-9BAE-D8CBFFE755B1}" srcOrd="1" destOrd="0" presId="urn:microsoft.com/office/officeart/2005/8/layout/hierarchy3"/>
    <dgm:cxn modelId="{4338533B-2933-4138-8965-FCC2F0B49807}" type="presParOf" srcId="{F39B23B5-AB63-4530-9BAE-D8CBFFE755B1}" destId="{06C41AD2-4C23-46B4-AA2F-6AF76F1ECE6D}" srcOrd="0" destOrd="0" presId="urn:microsoft.com/office/officeart/2005/8/layout/hierarchy3"/>
    <dgm:cxn modelId="{2C21E1EB-1A7E-418F-B348-B4B629844327}" type="presParOf" srcId="{F39B23B5-AB63-4530-9BAE-D8CBFFE755B1}" destId="{3B895B09-638C-4530-B743-D011C159CF63}" srcOrd="1" destOrd="0" presId="urn:microsoft.com/office/officeart/2005/8/layout/hierarchy3"/>
    <dgm:cxn modelId="{4E84F6FD-4124-4FEF-8F2D-C519A8F7DC6B}" type="presParOf" srcId="{F39B23B5-AB63-4530-9BAE-D8CBFFE755B1}" destId="{0583582D-B11E-4E1B-A4AF-372902CE4F43}" srcOrd="2" destOrd="0" presId="urn:microsoft.com/office/officeart/2005/8/layout/hierarchy3"/>
    <dgm:cxn modelId="{6B371E30-448C-4C1E-AAA4-16AF37AB9CE3}" type="presParOf" srcId="{F39B23B5-AB63-4530-9BAE-D8CBFFE755B1}" destId="{3B75008A-EDAA-4B23-88C6-0B16313ADA41}" srcOrd="3" destOrd="0" presId="urn:microsoft.com/office/officeart/2005/8/layout/hierarchy3"/>
    <dgm:cxn modelId="{CF99A01A-26E5-4444-BC33-48F84C459491}" type="presParOf" srcId="{76756A6C-37D7-476E-879B-865857963E6A}" destId="{9BC9A493-3A25-4E76-8D3B-F307BC8E3AAC}" srcOrd="1" destOrd="0" presId="urn:microsoft.com/office/officeart/2005/8/layout/hierarchy3"/>
    <dgm:cxn modelId="{E51B6925-3687-4A17-BDB0-38CE4167DD82}" type="presParOf" srcId="{9BC9A493-3A25-4E76-8D3B-F307BC8E3AAC}" destId="{0DF01835-5871-4D61-9459-1030E07C88CD}" srcOrd="0" destOrd="0" presId="urn:microsoft.com/office/officeart/2005/8/layout/hierarchy3"/>
    <dgm:cxn modelId="{91F9DEED-EA8F-41B5-99A9-37B4F7FE50CA}" type="presParOf" srcId="{0DF01835-5871-4D61-9459-1030E07C88CD}" destId="{2840FB92-54B1-4886-948B-E5762671FE77}" srcOrd="0" destOrd="0" presId="urn:microsoft.com/office/officeart/2005/8/layout/hierarchy3"/>
    <dgm:cxn modelId="{1C2A23CE-8BED-4C06-B773-12671ECD2CBE}" type="presParOf" srcId="{0DF01835-5871-4D61-9459-1030E07C88CD}" destId="{EA8D0CD9-EDC0-4D54-94C4-9A7472BD2D85}" srcOrd="1" destOrd="0" presId="urn:microsoft.com/office/officeart/2005/8/layout/hierarchy3"/>
    <dgm:cxn modelId="{536EAE37-585C-417C-B9DA-C42AB9F97D77}" type="presParOf" srcId="{9BC9A493-3A25-4E76-8D3B-F307BC8E3AAC}" destId="{17054AEF-9249-40CF-AACE-BAAEFF0405CF}" srcOrd="1" destOrd="0" presId="urn:microsoft.com/office/officeart/2005/8/layout/hierarchy3"/>
    <dgm:cxn modelId="{C220F293-8381-4DAE-8526-7B74C5DDAFA1}" type="presParOf" srcId="{17054AEF-9249-40CF-AACE-BAAEFF0405CF}" destId="{5FAFEC75-550B-4F34-B61D-6F4325C38E22}" srcOrd="0" destOrd="0" presId="urn:microsoft.com/office/officeart/2005/8/layout/hierarchy3"/>
    <dgm:cxn modelId="{7436D633-94C5-4172-8936-20F57A025A6F}" type="presParOf" srcId="{17054AEF-9249-40CF-AACE-BAAEFF0405CF}" destId="{E054CF6D-9AE5-42E3-B2F5-F544C1453DA4}" srcOrd="1" destOrd="0" presId="urn:microsoft.com/office/officeart/2005/8/layout/hierarchy3"/>
    <dgm:cxn modelId="{1C95109F-A143-4109-A3D7-00E534B21F49}" type="presParOf" srcId="{76756A6C-37D7-476E-879B-865857963E6A}" destId="{8347FF50-DE21-4936-AFC1-54351F9CDC89}" srcOrd="2" destOrd="0" presId="urn:microsoft.com/office/officeart/2005/8/layout/hierarchy3"/>
    <dgm:cxn modelId="{AA090E0A-0AB3-443D-A77F-FEC090B13A79}" type="presParOf" srcId="{8347FF50-DE21-4936-AFC1-54351F9CDC89}" destId="{088B98D5-AF23-47CD-80E6-6BB6C61FE94D}" srcOrd="0" destOrd="0" presId="urn:microsoft.com/office/officeart/2005/8/layout/hierarchy3"/>
    <dgm:cxn modelId="{198DAD44-2519-41BF-9BF7-399C9A7FFA1F}" type="presParOf" srcId="{088B98D5-AF23-47CD-80E6-6BB6C61FE94D}" destId="{F612D355-2741-45E9-9CD6-C80A3D0C17E0}" srcOrd="0" destOrd="0" presId="urn:microsoft.com/office/officeart/2005/8/layout/hierarchy3"/>
    <dgm:cxn modelId="{BFB6A983-D848-4FCA-AB37-8FE69E6507FC}" type="presParOf" srcId="{088B98D5-AF23-47CD-80E6-6BB6C61FE94D}" destId="{1AB1753B-A790-4275-BB9F-E2AEEF64284A}" srcOrd="1" destOrd="0" presId="urn:microsoft.com/office/officeart/2005/8/layout/hierarchy3"/>
    <dgm:cxn modelId="{D5AA407A-9E9D-4863-AE73-93E468E197B6}" type="presParOf" srcId="{8347FF50-DE21-4936-AFC1-54351F9CDC89}" destId="{458C3808-6BB8-4923-8F70-500578D1B26D}" srcOrd="1" destOrd="0" presId="urn:microsoft.com/office/officeart/2005/8/layout/hierarchy3"/>
    <dgm:cxn modelId="{9D6F9C49-05B6-4B93-A09A-2060C7843C57}" type="presParOf" srcId="{458C3808-6BB8-4923-8F70-500578D1B26D}" destId="{F0ABDA8F-AD92-4C9B-8BEA-F12E5D87D2B2}" srcOrd="0" destOrd="0" presId="urn:microsoft.com/office/officeart/2005/8/layout/hierarchy3"/>
    <dgm:cxn modelId="{8F35D49A-C788-4DC0-8F5D-5E2A8A52C441}" type="presParOf" srcId="{458C3808-6BB8-4923-8F70-500578D1B26D}" destId="{C7A13C06-3FF1-4435-A68A-31092D2717DF}" srcOrd="1" destOrd="0" presId="urn:microsoft.com/office/officeart/2005/8/layout/hierarchy3"/>
    <dgm:cxn modelId="{68B75DB4-E1F9-4713-8AF2-B1262C88C35D}" type="presParOf" srcId="{76756A6C-37D7-476E-879B-865857963E6A}" destId="{D2E89E17-861B-476E-867C-A9306A49E22F}" srcOrd="3" destOrd="0" presId="urn:microsoft.com/office/officeart/2005/8/layout/hierarchy3"/>
    <dgm:cxn modelId="{1CB4B281-6E86-4F6B-A535-C375090369C4}" type="presParOf" srcId="{D2E89E17-861B-476E-867C-A9306A49E22F}" destId="{4C90C845-AA2C-4307-B288-3545A7BACA10}" srcOrd="0" destOrd="0" presId="urn:microsoft.com/office/officeart/2005/8/layout/hierarchy3"/>
    <dgm:cxn modelId="{F185F7EC-980A-49DE-9AB6-A52799674104}" type="presParOf" srcId="{4C90C845-AA2C-4307-B288-3545A7BACA10}" destId="{69F621D3-1D50-4590-AEF5-5BB7E835BDA4}" srcOrd="0" destOrd="0" presId="urn:microsoft.com/office/officeart/2005/8/layout/hierarchy3"/>
    <dgm:cxn modelId="{A9D8FC40-D293-42EA-AF3F-CB983C0CDF5D}" type="presParOf" srcId="{4C90C845-AA2C-4307-B288-3545A7BACA10}" destId="{C18A6789-4FB1-4A3F-9EAC-411AA82ADBC6}" srcOrd="1" destOrd="0" presId="urn:microsoft.com/office/officeart/2005/8/layout/hierarchy3"/>
    <dgm:cxn modelId="{1FE7A091-94C9-476E-85D5-5B157FEFD579}" type="presParOf" srcId="{D2E89E17-861B-476E-867C-A9306A49E22F}" destId="{80A46B7C-C103-4C9A-955F-1ABE2674DAFB}" srcOrd="1" destOrd="0" presId="urn:microsoft.com/office/officeart/2005/8/layout/hierarchy3"/>
    <dgm:cxn modelId="{EB39D0B2-00F6-4875-AC98-4411B0E0B833}" type="presParOf" srcId="{80A46B7C-C103-4C9A-955F-1ABE2674DAFB}" destId="{09477025-E7A2-4A1B-9F84-4CB2604551C0}" srcOrd="0" destOrd="0" presId="urn:microsoft.com/office/officeart/2005/8/layout/hierarchy3"/>
    <dgm:cxn modelId="{1D276240-3017-4D9A-ADD6-B19B8E763DF4}" type="presParOf" srcId="{80A46B7C-C103-4C9A-955F-1ABE2674DAFB}" destId="{6022AB3E-196E-41CF-B648-E004B83A5AAC}" srcOrd="1" destOrd="0" presId="urn:microsoft.com/office/officeart/2005/8/layout/hierarchy3"/>
    <dgm:cxn modelId="{979AF5D4-0E38-43A2-8330-97C0185A5B6C}" type="presParOf" srcId="{80A46B7C-C103-4C9A-955F-1ABE2674DAFB}" destId="{13D219AE-8E37-4F5F-8022-DAFE60641039}" srcOrd="2" destOrd="0" presId="urn:microsoft.com/office/officeart/2005/8/layout/hierarchy3"/>
    <dgm:cxn modelId="{CB449B5C-B73D-4100-BE70-4FE7CE03DCFF}" type="presParOf" srcId="{80A46B7C-C103-4C9A-955F-1ABE2674DAFB}" destId="{FA325B17-77EC-4BAA-A1FE-284DED04EFFE}" srcOrd="3" destOrd="0" presId="urn:microsoft.com/office/officeart/2005/8/layout/hierarchy3"/>
    <dgm:cxn modelId="{13B14F77-F4DC-428A-A16C-BF2E90D4B219}" type="presParOf" srcId="{80A46B7C-C103-4C9A-955F-1ABE2674DAFB}" destId="{E9C22860-E265-4B37-AA39-8C498D06BA80}" srcOrd="4" destOrd="0" presId="urn:microsoft.com/office/officeart/2005/8/layout/hierarchy3"/>
    <dgm:cxn modelId="{41596D1F-D145-418E-998B-3BABB3A5C5B9}" type="presParOf" srcId="{80A46B7C-C103-4C9A-955F-1ABE2674DAFB}" destId="{291D2F82-5426-48F5-8DB4-74435658A22C}" srcOrd="5" destOrd="0" presId="urn:microsoft.com/office/officeart/2005/8/layout/hierarchy3"/>
    <dgm:cxn modelId="{145D9B50-FEFC-49D8-ADAC-A335A2880F64}" type="presParOf" srcId="{76756A6C-37D7-476E-879B-865857963E6A}" destId="{D14E4844-2766-4F70-A77A-20940ABFFEB7}" srcOrd="4" destOrd="0" presId="urn:microsoft.com/office/officeart/2005/8/layout/hierarchy3"/>
    <dgm:cxn modelId="{96695624-3195-4ED7-83E8-2EA018C0FFB2}" type="presParOf" srcId="{D14E4844-2766-4F70-A77A-20940ABFFEB7}" destId="{1071267E-D8C7-4F16-916C-8CC9A2B6BA22}" srcOrd="0" destOrd="0" presId="urn:microsoft.com/office/officeart/2005/8/layout/hierarchy3"/>
    <dgm:cxn modelId="{4871141A-A44A-49FB-B985-BA290F8F9DFB}" type="presParOf" srcId="{1071267E-D8C7-4F16-916C-8CC9A2B6BA22}" destId="{10FF9D81-B7F3-4CF4-A7D8-A8B42CDA552D}" srcOrd="0" destOrd="0" presId="urn:microsoft.com/office/officeart/2005/8/layout/hierarchy3"/>
    <dgm:cxn modelId="{A9CF964A-13C0-4CEA-86C8-637DB133C134}" type="presParOf" srcId="{1071267E-D8C7-4F16-916C-8CC9A2B6BA22}" destId="{F698B9D8-13DD-4A90-A02A-DB57AE1F680C}" srcOrd="1" destOrd="0" presId="urn:microsoft.com/office/officeart/2005/8/layout/hierarchy3"/>
    <dgm:cxn modelId="{C10F383B-11DF-4EF0-A477-2D3AB076C46B}" type="presParOf" srcId="{D14E4844-2766-4F70-A77A-20940ABFFEB7}" destId="{59EDC01C-132A-431D-98AB-02E42470912A}" srcOrd="1" destOrd="0" presId="urn:microsoft.com/office/officeart/2005/8/layout/hierarchy3"/>
    <dgm:cxn modelId="{3434012D-FE48-4742-9DB9-A804906BC646}" type="presParOf" srcId="{59EDC01C-132A-431D-98AB-02E42470912A}" destId="{5B3B6C60-CFC9-4BE1-9100-C49AA62E0307}" srcOrd="0" destOrd="0" presId="urn:microsoft.com/office/officeart/2005/8/layout/hierarchy3"/>
    <dgm:cxn modelId="{D1470DED-2B59-451D-A90B-1D85A305B280}" type="presParOf" srcId="{59EDC01C-132A-431D-98AB-02E42470912A}" destId="{ECDA5D4A-45A5-4083-9B66-1038D5CAF7C0}" srcOrd="1" destOrd="0" presId="urn:microsoft.com/office/officeart/2005/8/layout/hierarchy3"/>
    <dgm:cxn modelId="{1388002B-FF62-42B8-ADC2-2710D9B78915}" type="presParOf" srcId="{59EDC01C-132A-431D-98AB-02E42470912A}" destId="{849BB8C6-6CCE-45CE-8585-711EF6CC44A4}" srcOrd="2" destOrd="0" presId="urn:microsoft.com/office/officeart/2005/8/layout/hierarchy3"/>
    <dgm:cxn modelId="{15CB5BCA-55BE-4B19-BF40-17E8F7CD5941}" type="presParOf" srcId="{59EDC01C-132A-431D-98AB-02E42470912A}" destId="{CEB60A59-9D3B-4F43-9F87-D4F0B65EC103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0BED09-97A8-48B1-BC6F-D0924452B85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CF06E59-E500-471C-ACAE-008F05A35C7D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«Конструкторское бюро приборостроения им. академика А.Г. Шипунова»</a:t>
          </a:r>
          <a:endParaRPr lang="ru-RU" sz="1200" dirty="0"/>
        </a:p>
      </dgm:t>
    </dgm:pt>
    <dgm:pt modelId="{82C7387C-A0B5-4C26-B358-AE85D96F4FB4}" type="parTrans" cxnId="{266883C0-0B4D-426E-85E0-9904A9B15AFD}">
      <dgm:prSet/>
      <dgm:spPr/>
      <dgm:t>
        <a:bodyPr/>
        <a:lstStyle/>
        <a:p>
          <a:endParaRPr lang="ru-RU"/>
        </a:p>
      </dgm:t>
    </dgm:pt>
    <dgm:pt modelId="{A42518EE-506F-4A26-83F8-45D99283D287}" type="sibTrans" cxnId="{266883C0-0B4D-426E-85E0-9904A9B15AFD}">
      <dgm:prSet/>
      <dgm:spPr/>
      <dgm:t>
        <a:bodyPr/>
        <a:lstStyle/>
        <a:p>
          <a:endParaRPr lang="ru-RU"/>
        </a:p>
      </dgm:t>
    </dgm:pt>
    <dgm:pt modelId="{9407BA01-833E-4029-AE8E-3DCED41FF844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«НПО «Сплав»</a:t>
          </a:r>
          <a:endParaRPr lang="ru-RU" sz="1200" dirty="0"/>
        </a:p>
      </dgm:t>
    </dgm:pt>
    <dgm:pt modelId="{2C885335-F51D-4B56-8A11-E45D95CD61C1}" type="parTrans" cxnId="{A0229794-01CB-41C6-BC8F-6B7BAA352307}">
      <dgm:prSet/>
      <dgm:spPr/>
      <dgm:t>
        <a:bodyPr/>
        <a:lstStyle/>
        <a:p>
          <a:endParaRPr lang="ru-RU"/>
        </a:p>
      </dgm:t>
    </dgm:pt>
    <dgm:pt modelId="{473436E7-C481-4634-A253-0755FD2AD170}" type="sibTrans" cxnId="{A0229794-01CB-41C6-BC8F-6B7BAA352307}">
      <dgm:prSet/>
      <dgm:spPr/>
      <dgm:t>
        <a:bodyPr/>
        <a:lstStyle/>
        <a:p>
          <a:endParaRPr lang="ru-RU"/>
        </a:p>
      </dgm:t>
    </dgm:pt>
    <dgm:pt modelId="{E0419009-B341-4770-93EE-A672735BC1D3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pPr rtl="0"/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ПАО «НПО «Стрела»</a:t>
          </a:r>
          <a:endParaRPr lang="ru-RU" sz="1200" dirty="0"/>
        </a:p>
      </dgm:t>
    </dgm:pt>
    <dgm:pt modelId="{6449B572-24B2-47A4-A427-7AA2E4EBA54A}" type="parTrans" cxnId="{063826D4-07FB-4F60-8E0E-913A0F75FF89}">
      <dgm:prSet/>
      <dgm:spPr/>
      <dgm:t>
        <a:bodyPr/>
        <a:lstStyle/>
        <a:p>
          <a:endParaRPr lang="ru-RU"/>
        </a:p>
      </dgm:t>
    </dgm:pt>
    <dgm:pt modelId="{91357CCF-352C-49BB-A599-E3567B5BBEEF}" type="sibTrans" cxnId="{063826D4-07FB-4F60-8E0E-913A0F75FF89}">
      <dgm:prSet/>
      <dgm:spPr/>
      <dgm:t>
        <a:bodyPr/>
        <a:lstStyle/>
        <a:p>
          <a:endParaRPr lang="ru-RU"/>
        </a:p>
      </dgm:t>
    </dgm:pt>
    <dgm:pt modelId="{B3F2898E-3896-4598-9CE5-AF42773EBE8E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pPr rtl="0"/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</a:t>
          </a:r>
          <a:r>
            <a:rPr lang="ru-RU" sz="1200" b="0" dirty="0" err="1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Полема</a:t>
          </a:r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»</a:t>
          </a:r>
          <a:endParaRPr lang="ru-RU" sz="1200" dirty="0"/>
        </a:p>
      </dgm:t>
    </dgm:pt>
    <dgm:pt modelId="{0B847428-7E10-47A2-9F71-188898BF652E}" type="parTrans" cxnId="{D1910A37-184A-449A-9A71-85BB95B609AD}">
      <dgm:prSet/>
      <dgm:spPr/>
      <dgm:t>
        <a:bodyPr/>
        <a:lstStyle/>
        <a:p>
          <a:endParaRPr lang="ru-RU"/>
        </a:p>
      </dgm:t>
    </dgm:pt>
    <dgm:pt modelId="{79437EAF-45AF-4196-8B69-22EFA48A9E6B}" type="sibTrans" cxnId="{D1910A37-184A-449A-9A71-85BB95B609AD}">
      <dgm:prSet/>
      <dgm:spPr/>
      <dgm:t>
        <a:bodyPr/>
        <a:lstStyle/>
        <a:p>
          <a:endParaRPr lang="ru-RU"/>
        </a:p>
      </dgm:t>
    </dgm:pt>
    <dgm:pt modelId="{8137F90B-A101-4422-B3F8-7B28A7D26014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pPr rtl="0"/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«Тренажерные системы»</a:t>
          </a:r>
          <a:endParaRPr lang="ru-RU" sz="1200" dirty="0"/>
        </a:p>
      </dgm:t>
    </dgm:pt>
    <dgm:pt modelId="{F64CF9CB-DEB0-4272-BF10-F3A9167151A6}" type="parTrans" cxnId="{2E8877CC-5688-44FF-8B9E-B20E117FC90E}">
      <dgm:prSet/>
      <dgm:spPr/>
      <dgm:t>
        <a:bodyPr/>
        <a:lstStyle/>
        <a:p>
          <a:endParaRPr lang="ru-RU"/>
        </a:p>
      </dgm:t>
    </dgm:pt>
    <dgm:pt modelId="{68DB5F1F-F9C6-4E95-BD56-B7FFA47C9AB4}" type="sibTrans" cxnId="{2E8877CC-5688-44FF-8B9E-B20E117FC90E}">
      <dgm:prSet/>
      <dgm:spPr/>
      <dgm:t>
        <a:bodyPr/>
        <a:lstStyle/>
        <a:p>
          <a:endParaRPr lang="ru-RU"/>
        </a:p>
      </dgm:t>
    </dgm:pt>
    <dgm:pt modelId="{7CC11979-528F-46AC-B07E-83A6F69C646D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pPr rtl="0"/>
          <a:r>
            <a:rPr lang="ru-RU" sz="1200" b="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«АК «Туламашзавод»</a:t>
          </a:r>
          <a:endParaRPr lang="ru-RU" sz="1200" dirty="0"/>
        </a:p>
      </dgm:t>
    </dgm:pt>
    <dgm:pt modelId="{40A9CA6B-94E8-4DB4-96DB-D501700ACB70}" type="parTrans" cxnId="{3019DE1A-534B-45CE-86BE-5F4864C5587D}">
      <dgm:prSet/>
      <dgm:spPr/>
      <dgm:t>
        <a:bodyPr/>
        <a:lstStyle/>
        <a:p>
          <a:endParaRPr lang="ru-RU"/>
        </a:p>
      </dgm:t>
    </dgm:pt>
    <dgm:pt modelId="{3F78C430-ABCB-46D6-AA6E-D38D005C0B2D}" type="sibTrans" cxnId="{3019DE1A-534B-45CE-86BE-5F4864C5587D}">
      <dgm:prSet/>
      <dgm:spPr/>
      <dgm:t>
        <a:bodyPr/>
        <a:lstStyle/>
        <a:p>
          <a:endParaRPr lang="ru-RU"/>
        </a:p>
      </dgm:t>
    </dgm:pt>
    <dgm:pt modelId="{AFD1DC63-1CA6-42E3-BB26-8C2711221841}">
      <dgm:prSet phldrT="[Текст]" custT="1"/>
      <dgm:spPr>
        <a:solidFill>
          <a:schemeClr val="tx1">
            <a:alpha val="26000"/>
          </a:schemeClr>
        </a:solidFill>
        <a:ln w="12700">
          <a:solidFill>
            <a:srgbClr val="00B4F5"/>
          </a:solidFill>
        </a:ln>
      </dgm:spPr>
      <dgm:t>
        <a:bodyPr/>
        <a:lstStyle/>
        <a:p>
          <a:pPr rtl="0"/>
          <a:r>
            <a:rPr lang="ru-RU" sz="1200" b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ОАО НПП «Альфа-Прибор»</a:t>
          </a:r>
          <a:endParaRPr lang="ru-RU" sz="1200" dirty="0"/>
        </a:p>
      </dgm:t>
    </dgm:pt>
    <dgm:pt modelId="{029D9ACE-51DB-42A0-AE89-466F627CA0A5}" type="parTrans" cxnId="{F541EFC8-DABA-4FB8-880B-640038EBB961}">
      <dgm:prSet/>
      <dgm:spPr/>
      <dgm:t>
        <a:bodyPr/>
        <a:lstStyle/>
        <a:p>
          <a:endParaRPr lang="ru-RU"/>
        </a:p>
      </dgm:t>
    </dgm:pt>
    <dgm:pt modelId="{D2BD8FCB-DAC1-4410-886D-CDBEB94FF71A}" type="sibTrans" cxnId="{F541EFC8-DABA-4FB8-880B-640038EBB961}">
      <dgm:prSet/>
      <dgm:spPr/>
      <dgm:t>
        <a:bodyPr/>
        <a:lstStyle/>
        <a:p>
          <a:endParaRPr lang="ru-RU"/>
        </a:p>
      </dgm:t>
    </dgm:pt>
    <dgm:pt modelId="{9D5B9354-7F36-4CE8-B59E-E365F0B1163C}" type="pres">
      <dgm:prSet presAssocID="{980BED09-97A8-48B1-BC6F-D0924452B85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6EC203-7C88-4750-9210-606E466A67C3}" type="pres">
      <dgm:prSet presAssocID="{1CF06E59-E500-471C-ACAE-008F05A35C7D}" presName="node" presStyleLbl="node1" presStyleIdx="0" presStyleCnt="7" custScaleX="116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4455A2-A161-4C0E-9256-49508C891C03}" type="pres">
      <dgm:prSet presAssocID="{A42518EE-506F-4A26-83F8-45D99283D287}" presName="sibTrans" presStyleCnt="0"/>
      <dgm:spPr/>
    </dgm:pt>
    <dgm:pt modelId="{69C5B625-447E-415D-B880-B60BD0E37E52}" type="pres">
      <dgm:prSet presAssocID="{9407BA01-833E-4029-AE8E-3DCED41FF844}" presName="node" presStyleLbl="node1" presStyleIdx="1" presStyleCnt="7" custScaleX="116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E6F21-016F-4F17-997C-24BF124C2404}" type="pres">
      <dgm:prSet presAssocID="{473436E7-C481-4634-A253-0755FD2AD170}" presName="sibTrans" presStyleCnt="0"/>
      <dgm:spPr/>
    </dgm:pt>
    <dgm:pt modelId="{59CD5180-F375-47A4-835A-8808FD52AD22}" type="pres">
      <dgm:prSet presAssocID="{E0419009-B341-4770-93EE-A672735BC1D3}" presName="node" presStyleLbl="node1" presStyleIdx="2" presStyleCnt="7" custScaleX="116332" custScaleY="99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D757BA-2EFF-45BC-8C36-AE0A128B8B52}" type="pres">
      <dgm:prSet presAssocID="{91357CCF-352C-49BB-A599-E3567B5BBEEF}" presName="sibTrans" presStyleCnt="0"/>
      <dgm:spPr/>
    </dgm:pt>
    <dgm:pt modelId="{CAE6A470-E6A3-4C95-AA13-092A8B6CE904}" type="pres">
      <dgm:prSet presAssocID="{B3F2898E-3896-4598-9CE5-AF42773EBE8E}" presName="node" presStyleLbl="node1" presStyleIdx="3" presStyleCnt="7" custScaleX="116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4A539-DBFB-4DE7-A835-5A6D21DFFC28}" type="pres">
      <dgm:prSet presAssocID="{79437EAF-45AF-4196-8B69-22EFA48A9E6B}" presName="sibTrans" presStyleCnt="0"/>
      <dgm:spPr/>
    </dgm:pt>
    <dgm:pt modelId="{6E10A911-F0DA-4025-B955-26317E90618F}" type="pres">
      <dgm:prSet presAssocID="{8137F90B-A101-4422-B3F8-7B28A7D26014}" presName="node" presStyleLbl="node1" presStyleIdx="4" presStyleCnt="7" custScaleX="116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581A00-10B0-4C05-B284-40EF6210AA6C}" type="pres">
      <dgm:prSet presAssocID="{68DB5F1F-F9C6-4E95-BD56-B7FFA47C9AB4}" presName="sibTrans" presStyleCnt="0"/>
      <dgm:spPr/>
    </dgm:pt>
    <dgm:pt modelId="{DCFAAB74-5FAA-43A4-B278-8BEB8411B537}" type="pres">
      <dgm:prSet presAssocID="{7CC11979-528F-46AC-B07E-83A6F69C646D}" presName="node" presStyleLbl="node1" presStyleIdx="5" presStyleCnt="7" custScaleX="116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B936C4-A850-4245-9C29-FC082FD8D866}" type="pres">
      <dgm:prSet presAssocID="{3F78C430-ABCB-46D6-AA6E-D38D005C0B2D}" presName="sibTrans" presStyleCnt="0"/>
      <dgm:spPr/>
    </dgm:pt>
    <dgm:pt modelId="{1B8373C7-9421-433F-85FF-11723B919C5D}" type="pres">
      <dgm:prSet presAssocID="{AFD1DC63-1CA6-42E3-BB26-8C2711221841}" presName="node" presStyleLbl="node1" presStyleIdx="6" presStyleCnt="7" custScaleX="116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41EFC8-DABA-4FB8-880B-640038EBB961}" srcId="{980BED09-97A8-48B1-BC6F-D0924452B853}" destId="{AFD1DC63-1CA6-42E3-BB26-8C2711221841}" srcOrd="6" destOrd="0" parTransId="{029D9ACE-51DB-42A0-AE89-466F627CA0A5}" sibTransId="{D2BD8FCB-DAC1-4410-886D-CDBEB94FF71A}"/>
    <dgm:cxn modelId="{EFF8105F-15B1-4796-90D4-8B403CA357CC}" type="presOf" srcId="{9407BA01-833E-4029-AE8E-3DCED41FF844}" destId="{69C5B625-447E-415D-B880-B60BD0E37E52}" srcOrd="0" destOrd="0" presId="urn:microsoft.com/office/officeart/2005/8/layout/default"/>
    <dgm:cxn modelId="{DC8D934C-A0FF-4102-8FD6-A31F4C4D2D26}" type="presOf" srcId="{8137F90B-A101-4422-B3F8-7B28A7D26014}" destId="{6E10A911-F0DA-4025-B955-26317E90618F}" srcOrd="0" destOrd="0" presId="urn:microsoft.com/office/officeart/2005/8/layout/default"/>
    <dgm:cxn modelId="{063826D4-07FB-4F60-8E0E-913A0F75FF89}" srcId="{980BED09-97A8-48B1-BC6F-D0924452B853}" destId="{E0419009-B341-4770-93EE-A672735BC1D3}" srcOrd="2" destOrd="0" parTransId="{6449B572-24B2-47A4-A427-7AA2E4EBA54A}" sibTransId="{91357CCF-352C-49BB-A599-E3567B5BBEEF}"/>
    <dgm:cxn modelId="{2E8877CC-5688-44FF-8B9E-B20E117FC90E}" srcId="{980BED09-97A8-48B1-BC6F-D0924452B853}" destId="{8137F90B-A101-4422-B3F8-7B28A7D26014}" srcOrd="4" destOrd="0" parTransId="{F64CF9CB-DEB0-4272-BF10-F3A9167151A6}" sibTransId="{68DB5F1F-F9C6-4E95-BD56-B7FFA47C9AB4}"/>
    <dgm:cxn modelId="{FC883730-0BCC-43D7-8CE5-CC0646F86553}" type="presOf" srcId="{7CC11979-528F-46AC-B07E-83A6F69C646D}" destId="{DCFAAB74-5FAA-43A4-B278-8BEB8411B537}" srcOrd="0" destOrd="0" presId="urn:microsoft.com/office/officeart/2005/8/layout/default"/>
    <dgm:cxn modelId="{87037BA7-5C60-4AE6-A452-0959E0724A2A}" type="presOf" srcId="{AFD1DC63-1CA6-42E3-BB26-8C2711221841}" destId="{1B8373C7-9421-433F-85FF-11723B919C5D}" srcOrd="0" destOrd="0" presId="urn:microsoft.com/office/officeart/2005/8/layout/default"/>
    <dgm:cxn modelId="{D1910A37-184A-449A-9A71-85BB95B609AD}" srcId="{980BED09-97A8-48B1-BC6F-D0924452B853}" destId="{B3F2898E-3896-4598-9CE5-AF42773EBE8E}" srcOrd="3" destOrd="0" parTransId="{0B847428-7E10-47A2-9F71-188898BF652E}" sibTransId="{79437EAF-45AF-4196-8B69-22EFA48A9E6B}"/>
    <dgm:cxn modelId="{8E6D7A6A-27C3-443A-B563-BCBDFEFFC5E7}" type="presOf" srcId="{980BED09-97A8-48B1-BC6F-D0924452B853}" destId="{9D5B9354-7F36-4CE8-B59E-E365F0B1163C}" srcOrd="0" destOrd="0" presId="urn:microsoft.com/office/officeart/2005/8/layout/default"/>
    <dgm:cxn modelId="{5B963B3A-7A1E-4908-BC74-7B61C3124A46}" type="presOf" srcId="{E0419009-B341-4770-93EE-A672735BC1D3}" destId="{59CD5180-F375-47A4-835A-8808FD52AD22}" srcOrd="0" destOrd="0" presId="urn:microsoft.com/office/officeart/2005/8/layout/default"/>
    <dgm:cxn modelId="{3019DE1A-534B-45CE-86BE-5F4864C5587D}" srcId="{980BED09-97A8-48B1-BC6F-D0924452B853}" destId="{7CC11979-528F-46AC-B07E-83A6F69C646D}" srcOrd="5" destOrd="0" parTransId="{40A9CA6B-94E8-4DB4-96DB-D501700ACB70}" sibTransId="{3F78C430-ABCB-46D6-AA6E-D38D005C0B2D}"/>
    <dgm:cxn modelId="{A0229794-01CB-41C6-BC8F-6B7BAA352307}" srcId="{980BED09-97A8-48B1-BC6F-D0924452B853}" destId="{9407BA01-833E-4029-AE8E-3DCED41FF844}" srcOrd="1" destOrd="0" parTransId="{2C885335-F51D-4B56-8A11-E45D95CD61C1}" sibTransId="{473436E7-C481-4634-A253-0755FD2AD170}"/>
    <dgm:cxn modelId="{C521280C-4DF5-461A-96AE-7F39260A051D}" type="presOf" srcId="{B3F2898E-3896-4598-9CE5-AF42773EBE8E}" destId="{CAE6A470-E6A3-4C95-AA13-092A8B6CE904}" srcOrd="0" destOrd="0" presId="urn:microsoft.com/office/officeart/2005/8/layout/default"/>
    <dgm:cxn modelId="{DE511B53-87FF-43ED-9854-234EE75317C7}" type="presOf" srcId="{1CF06E59-E500-471C-ACAE-008F05A35C7D}" destId="{696EC203-7C88-4750-9210-606E466A67C3}" srcOrd="0" destOrd="0" presId="urn:microsoft.com/office/officeart/2005/8/layout/default"/>
    <dgm:cxn modelId="{266883C0-0B4D-426E-85E0-9904A9B15AFD}" srcId="{980BED09-97A8-48B1-BC6F-D0924452B853}" destId="{1CF06E59-E500-471C-ACAE-008F05A35C7D}" srcOrd="0" destOrd="0" parTransId="{82C7387C-A0B5-4C26-B358-AE85D96F4FB4}" sibTransId="{A42518EE-506F-4A26-83F8-45D99283D287}"/>
    <dgm:cxn modelId="{F1772719-9A47-4BDD-89E0-731C53C1AA33}" type="presParOf" srcId="{9D5B9354-7F36-4CE8-B59E-E365F0B1163C}" destId="{696EC203-7C88-4750-9210-606E466A67C3}" srcOrd="0" destOrd="0" presId="urn:microsoft.com/office/officeart/2005/8/layout/default"/>
    <dgm:cxn modelId="{F285B720-429C-44FB-B59A-EFA59DA80E69}" type="presParOf" srcId="{9D5B9354-7F36-4CE8-B59E-E365F0B1163C}" destId="{9E4455A2-A161-4C0E-9256-49508C891C03}" srcOrd="1" destOrd="0" presId="urn:microsoft.com/office/officeart/2005/8/layout/default"/>
    <dgm:cxn modelId="{F0005583-9272-4675-8F99-2841C531F9B0}" type="presParOf" srcId="{9D5B9354-7F36-4CE8-B59E-E365F0B1163C}" destId="{69C5B625-447E-415D-B880-B60BD0E37E52}" srcOrd="2" destOrd="0" presId="urn:microsoft.com/office/officeart/2005/8/layout/default"/>
    <dgm:cxn modelId="{DB158757-AB43-4915-9A6D-8303BC7462A8}" type="presParOf" srcId="{9D5B9354-7F36-4CE8-B59E-E365F0B1163C}" destId="{682E6F21-016F-4F17-997C-24BF124C2404}" srcOrd="3" destOrd="0" presId="urn:microsoft.com/office/officeart/2005/8/layout/default"/>
    <dgm:cxn modelId="{28BF56B3-17CF-442F-8228-01669B74D433}" type="presParOf" srcId="{9D5B9354-7F36-4CE8-B59E-E365F0B1163C}" destId="{59CD5180-F375-47A4-835A-8808FD52AD22}" srcOrd="4" destOrd="0" presId="urn:microsoft.com/office/officeart/2005/8/layout/default"/>
    <dgm:cxn modelId="{F3BEFA6E-9E04-4A03-903A-AC7D29445708}" type="presParOf" srcId="{9D5B9354-7F36-4CE8-B59E-E365F0B1163C}" destId="{08D757BA-2EFF-45BC-8C36-AE0A128B8B52}" srcOrd="5" destOrd="0" presId="urn:microsoft.com/office/officeart/2005/8/layout/default"/>
    <dgm:cxn modelId="{9AB21B0E-FA7F-4DB4-A839-AEB5338BBD03}" type="presParOf" srcId="{9D5B9354-7F36-4CE8-B59E-E365F0B1163C}" destId="{CAE6A470-E6A3-4C95-AA13-092A8B6CE904}" srcOrd="6" destOrd="0" presId="urn:microsoft.com/office/officeart/2005/8/layout/default"/>
    <dgm:cxn modelId="{CB715E0E-9CB1-4AD1-9D5A-EFAA16A86073}" type="presParOf" srcId="{9D5B9354-7F36-4CE8-B59E-E365F0B1163C}" destId="{BE14A539-DBFB-4DE7-A835-5A6D21DFFC28}" srcOrd="7" destOrd="0" presId="urn:microsoft.com/office/officeart/2005/8/layout/default"/>
    <dgm:cxn modelId="{F6B1CC61-4E10-43B7-AC18-97999AB4DEC0}" type="presParOf" srcId="{9D5B9354-7F36-4CE8-B59E-E365F0B1163C}" destId="{6E10A911-F0DA-4025-B955-26317E90618F}" srcOrd="8" destOrd="0" presId="urn:microsoft.com/office/officeart/2005/8/layout/default"/>
    <dgm:cxn modelId="{D8A7E6F1-4EE1-4705-B4F7-982051C8E9FE}" type="presParOf" srcId="{9D5B9354-7F36-4CE8-B59E-E365F0B1163C}" destId="{06581A00-10B0-4C05-B284-40EF6210AA6C}" srcOrd="9" destOrd="0" presId="urn:microsoft.com/office/officeart/2005/8/layout/default"/>
    <dgm:cxn modelId="{27DED949-9388-48E6-A9A8-F7A8E983FC4A}" type="presParOf" srcId="{9D5B9354-7F36-4CE8-B59E-E365F0B1163C}" destId="{DCFAAB74-5FAA-43A4-B278-8BEB8411B537}" srcOrd="10" destOrd="0" presId="urn:microsoft.com/office/officeart/2005/8/layout/default"/>
    <dgm:cxn modelId="{C86D698B-1BCE-4319-8453-3E23F2BD19FE}" type="presParOf" srcId="{9D5B9354-7F36-4CE8-B59E-E365F0B1163C}" destId="{4CB936C4-A850-4245-9C29-FC082FD8D866}" srcOrd="11" destOrd="0" presId="urn:microsoft.com/office/officeart/2005/8/layout/default"/>
    <dgm:cxn modelId="{E48782EA-BD2E-4007-8B1C-7EAE09880177}" type="presParOf" srcId="{9D5B9354-7F36-4CE8-B59E-E365F0B1163C}" destId="{1B8373C7-9421-433F-85FF-11723B919C5D}" srcOrd="12" destOrd="0" presId="urn:microsoft.com/office/officeart/2005/8/layout/defaul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8A92E1-A0F9-4B9F-A04B-AF0B6E0CFC57}">
      <dsp:nvSpPr>
        <dsp:cNvPr id="0" name=""/>
        <dsp:cNvSpPr/>
      </dsp:nvSpPr>
      <dsp:spPr>
        <a:xfrm>
          <a:off x="0" y="3781"/>
          <a:ext cx="1596735" cy="502771"/>
        </a:xfrm>
        <a:prstGeom prst="roundRect">
          <a:avLst/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Высшее образование</a:t>
          </a:r>
          <a:endParaRPr lang="ru-RU" sz="900" kern="1200" dirty="0"/>
        </a:p>
      </dsp:txBody>
      <dsp:txXfrm>
        <a:off x="24543" y="28324"/>
        <a:ext cx="1547649" cy="453685"/>
      </dsp:txXfrm>
    </dsp:sp>
    <dsp:sp modelId="{6408E5E6-32C2-4950-932E-AADEB92CBA1C}">
      <dsp:nvSpPr>
        <dsp:cNvPr id="0" name=""/>
        <dsp:cNvSpPr/>
      </dsp:nvSpPr>
      <dsp:spPr>
        <a:xfrm>
          <a:off x="0" y="532473"/>
          <a:ext cx="1596735" cy="502771"/>
        </a:xfrm>
        <a:prstGeom prst="roundRect">
          <a:avLst/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Склонность к научной деятельности</a:t>
          </a:r>
          <a:endParaRPr lang="ru-RU" sz="900" kern="1200" dirty="0"/>
        </a:p>
      </dsp:txBody>
      <dsp:txXfrm>
        <a:off x="24543" y="557016"/>
        <a:ext cx="1547649" cy="453685"/>
      </dsp:txXfrm>
    </dsp:sp>
    <dsp:sp modelId="{AF9A24AE-8BB0-494A-8B0A-477CD5456F71}">
      <dsp:nvSpPr>
        <dsp:cNvPr id="0" name=""/>
        <dsp:cNvSpPr/>
      </dsp:nvSpPr>
      <dsp:spPr>
        <a:xfrm>
          <a:off x="0" y="1061164"/>
          <a:ext cx="1596735" cy="502771"/>
        </a:xfrm>
        <a:prstGeom prst="roundRect">
          <a:avLst/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Средний бал не ниже 4.5</a:t>
          </a:r>
          <a:endParaRPr lang="ru-RU" sz="900" kern="1200" dirty="0"/>
        </a:p>
      </dsp:txBody>
      <dsp:txXfrm>
        <a:off x="24543" y="1085707"/>
        <a:ext cx="1547649" cy="453685"/>
      </dsp:txXfrm>
    </dsp:sp>
    <dsp:sp modelId="{0BC43350-5030-4C3C-9FDC-D21CA5CC3564}">
      <dsp:nvSpPr>
        <dsp:cNvPr id="0" name=""/>
        <dsp:cNvSpPr/>
      </dsp:nvSpPr>
      <dsp:spPr>
        <a:xfrm>
          <a:off x="0" y="1589856"/>
          <a:ext cx="1596735" cy="502771"/>
        </a:xfrm>
        <a:prstGeom prst="roundRect">
          <a:avLst/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Категория годности не ниже Б4</a:t>
          </a:r>
          <a:endParaRPr lang="ru-RU" sz="900" kern="1200" dirty="0"/>
        </a:p>
      </dsp:txBody>
      <dsp:txXfrm>
        <a:off x="24543" y="1614399"/>
        <a:ext cx="1547649" cy="453685"/>
      </dsp:txXfrm>
    </dsp:sp>
    <dsp:sp modelId="{DE5CE6BB-0C40-4E06-B73C-8150F13F76AA}">
      <dsp:nvSpPr>
        <dsp:cNvPr id="0" name=""/>
        <dsp:cNvSpPr/>
      </dsp:nvSpPr>
      <dsp:spPr>
        <a:xfrm>
          <a:off x="0" y="2118547"/>
          <a:ext cx="1596735" cy="502771"/>
        </a:xfrm>
        <a:prstGeom prst="roundRect">
          <a:avLst/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Желание к прохождению военной службы в научной роте ВИТ «ЭРА»</a:t>
          </a:r>
          <a:endParaRPr lang="ru-RU" sz="900" kern="1200" dirty="0"/>
        </a:p>
      </dsp:txBody>
      <dsp:txXfrm>
        <a:off x="24543" y="2143090"/>
        <a:ext cx="1547649" cy="4536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FEAB05-1ABA-4F13-ACBB-C7D59644E7CB}">
      <dsp:nvSpPr>
        <dsp:cNvPr id="0" name=""/>
        <dsp:cNvSpPr/>
      </dsp:nvSpPr>
      <dsp:spPr>
        <a:xfrm>
          <a:off x="5155" y="1061674"/>
          <a:ext cx="1198552" cy="599276"/>
        </a:xfrm>
        <a:prstGeom prst="roundRect">
          <a:avLst>
            <a:gd name="adj" fmla="val 10000"/>
          </a:avLst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2 </a:t>
          </a:r>
          <a:r>
            <a:rPr lang="ru-RU" sz="1200" kern="1200" dirty="0" smtClean="0"/>
            <a:t>испытательная лаборатория</a:t>
          </a:r>
          <a:endParaRPr lang="ru-RU" sz="1200" kern="1200" dirty="0"/>
        </a:p>
      </dsp:txBody>
      <dsp:txXfrm>
        <a:off x="22707" y="1079226"/>
        <a:ext cx="1163448" cy="564172"/>
      </dsp:txXfrm>
    </dsp:sp>
    <dsp:sp modelId="{06C41AD2-4C23-46B4-AA2F-6AF76F1ECE6D}">
      <dsp:nvSpPr>
        <dsp:cNvPr id="0" name=""/>
        <dsp:cNvSpPr/>
      </dsp:nvSpPr>
      <dsp:spPr>
        <a:xfrm>
          <a:off x="125010" y="1660950"/>
          <a:ext cx="119855" cy="367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850"/>
              </a:lnTo>
              <a:lnTo>
                <a:pt x="119855" y="367850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895B09-638C-4530-B743-D011C159CF63}">
      <dsp:nvSpPr>
        <dsp:cNvPr id="0" name=""/>
        <dsp:cNvSpPr/>
      </dsp:nvSpPr>
      <dsp:spPr>
        <a:xfrm>
          <a:off x="244865" y="1810769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olidFill>
                <a:schemeClr val="tx1"/>
              </a:solidFill>
              <a:effectLst/>
              <a:latin typeface="+mn-lt"/>
            </a:rPr>
            <a:t>ТулГУ</a:t>
          </a:r>
          <a:r>
            <a:rPr lang="ru-RU" sz="800" kern="1200" dirty="0" smtClean="0">
              <a:solidFill>
                <a:schemeClr val="tx1"/>
              </a:solidFill>
              <a:effectLst/>
              <a:latin typeface="+mn-lt"/>
            </a:rPr>
            <a:t>: 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13.03.02 Электрооборудование и электротехника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257637" y="1823541"/>
        <a:ext cx="1281252" cy="410519"/>
      </dsp:txXfrm>
    </dsp:sp>
    <dsp:sp modelId="{0583582D-B11E-4E1B-A4AF-372902CE4F43}">
      <dsp:nvSpPr>
        <dsp:cNvPr id="0" name=""/>
        <dsp:cNvSpPr/>
      </dsp:nvSpPr>
      <dsp:spPr>
        <a:xfrm>
          <a:off x="125010" y="1660950"/>
          <a:ext cx="119855" cy="9537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3733"/>
              </a:lnTo>
              <a:lnTo>
                <a:pt x="119855" y="953733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75008A-EDAA-4B23-88C6-0B16313ADA41}">
      <dsp:nvSpPr>
        <dsp:cNvPr id="0" name=""/>
        <dsp:cNvSpPr/>
      </dsp:nvSpPr>
      <dsp:spPr>
        <a:xfrm>
          <a:off x="244865" y="2396652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НИ РХТУ: 13.03.02 Электроэнергетика и электротехника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257637" y="2409424"/>
        <a:ext cx="1281252" cy="410519"/>
      </dsp:txXfrm>
    </dsp:sp>
    <dsp:sp modelId="{2840FB92-54B1-4886-948B-E5762671FE77}">
      <dsp:nvSpPr>
        <dsp:cNvPr id="0" name=""/>
        <dsp:cNvSpPr/>
      </dsp:nvSpPr>
      <dsp:spPr>
        <a:xfrm>
          <a:off x="1611589" y="1061674"/>
          <a:ext cx="1198552" cy="599276"/>
        </a:xfrm>
        <a:prstGeom prst="roundRect">
          <a:avLst>
            <a:gd name="adj" fmla="val 10000"/>
          </a:avLst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3 испытательная лаборатория</a:t>
          </a:r>
          <a:endParaRPr lang="ru-RU" sz="1200" kern="1200" dirty="0"/>
        </a:p>
      </dsp:txBody>
      <dsp:txXfrm>
        <a:off x="1629141" y="1079226"/>
        <a:ext cx="1163448" cy="564172"/>
      </dsp:txXfrm>
    </dsp:sp>
    <dsp:sp modelId="{5FAFEC75-550B-4F34-B61D-6F4325C38E22}">
      <dsp:nvSpPr>
        <dsp:cNvPr id="0" name=""/>
        <dsp:cNvSpPr/>
      </dsp:nvSpPr>
      <dsp:spPr>
        <a:xfrm>
          <a:off x="1731445" y="1660950"/>
          <a:ext cx="119855" cy="367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850"/>
              </a:lnTo>
              <a:lnTo>
                <a:pt x="119855" y="367850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54CF6D-9AE5-42E3-B2F5-F544C1453DA4}">
      <dsp:nvSpPr>
        <dsp:cNvPr id="0" name=""/>
        <dsp:cNvSpPr/>
      </dsp:nvSpPr>
      <dsp:spPr>
        <a:xfrm>
          <a:off x="1851300" y="1810769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olidFill>
                <a:schemeClr val="tx1"/>
              </a:solidFill>
            </a:rPr>
            <a:t>ТулГУ</a:t>
          </a:r>
          <a:r>
            <a:rPr lang="ru-RU" sz="800" kern="1200" dirty="0" smtClean="0">
              <a:solidFill>
                <a:schemeClr val="tx1"/>
              </a:solidFill>
            </a:rPr>
            <a:t>: 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15.03.06 </a:t>
          </a:r>
          <a:r>
            <a:rPr lang="ru-RU" sz="800" b="0" kern="1200" dirty="0" err="1" smtClean="0">
              <a:solidFill>
                <a:schemeClr val="tx1"/>
              </a:solidFill>
              <a:effectLst/>
              <a:latin typeface="+mn-lt"/>
            </a:rPr>
            <a:t>Мехатроника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 и робототехника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1864072" y="1823541"/>
        <a:ext cx="1281252" cy="410519"/>
      </dsp:txXfrm>
    </dsp:sp>
    <dsp:sp modelId="{F612D355-2741-45E9-9CD6-C80A3D0C17E0}">
      <dsp:nvSpPr>
        <dsp:cNvPr id="0" name=""/>
        <dsp:cNvSpPr/>
      </dsp:nvSpPr>
      <dsp:spPr>
        <a:xfrm>
          <a:off x="3218024" y="1061674"/>
          <a:ext cx="1198552" cy="599276"/>
        </a:xfrm>
        <a:prstGeom prst="roundRect">
          <a:avLst>
            <a:gd name="adj" fmla="val 10000"/>
          </a:avLst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4 испытательная лаборатория</a:t>
          </a:r>
          <a:endParaRPr lang="ru-RU" sz="1200" kern="1200" dirty="0"/>
        </a:p>
      </dsp:txBody>
      <dsp:txXfrm>
        <a:off x="3235576" y="1079226"/>
        <a:ext cx="1163448" cy="564172"/>
      </dsp:txXfrm>
    </dsp:sp>
    <dsp:sp modelId="{F0ABDA8F-AD92-4C9B-8BEA-F12E5D87D2B2}">
      <dsp:nvSpPr>
        <dsp:cNvPr id="0" name=""/>
        <dsp:cNvSpPr/>
      </dsp:nvSpPr>
      <dsp:spPr>
        <a:xfrm>
          <a:off x="3337879" y="1660950"/>
          <a:ext cx="119855" cy="367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850"/>
              </a:lnTo>
              <a:lnTo>
                <a:pt x="119855" y="367850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A13C06-3FF1-4435-A68A-31092D2717DF}">
      <dsp:nvSpPr>
        <dsp:cNvPr id="0" name=""/>
        <dsp:cNvSpPr/>
      </dsp:nvSpPr>
      <dsp:spPr>
        <a:xfrm>
          <a:off x="3457735" y="1810769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НИ РХТУ: 04.03.01 Химия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3470507" y="1823541"/>
        <a:ext cx="1281252" cy="410519"/>
      </dsp:txXfrm>
    </dsp:sp>
    <dsp:sp modelId="{69F621D3-1D50-4590-AEF5-5BB7E835BDA4}">
      <dsp:nvSpPr>
        <dsp:cNvPr id="0" name=""/>
        <dsp:cNvSpPr/>
      </dsp:nvSpPr>
      <dsp:spPr>
        <a:xfrm>
          <a:off x="4824459" y="1061674"/>
          <a:ext cx="1198552" cy="599276"/>
        </a:xfrm>
        <a:prstGeom prst="roundRect">
          <a:avLst>
            <a:gd name="adj" fmla="val 10000"/>
          </a:avLst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5 испытательная лаборатория</a:t>
          </a:r>
          <a:endParaRPr lang="ru-RU" sz="1200" kern="1200" dirty="0"/>
        </a:p>
      </dsp:txBody>
      <dsp:txXfrm>
        <a:off x="4842011" y="1079226"/>
        <a:ext cx="1163448" cy="564172"/>
      </dsp:txXfrm>
    </dsp:sp>
    <dsp:sp modelId="{09477025-E7A2-4A1B-9F84-4CB2604551C0}">
      <dsp:nvSpPr>
        <dsp:cNvPr id="0" name=""/>
        <dsp:cNvSpPr/>
      </dsp:nvSpPr>
      <dsp:spPr>
        <a:xfrm>
          <a:off x="4944314" y="1660950"/>
          <a:ext cx="119855" cy="367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850"/>
              </a:lnTo>
              <a:lnTo>
                <a:pt x="119855" y="367850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22AB3E-196E-41CF-B648-E004B83A5AAC}">
      <dsp:nvSpPr>
        <dsp:cNvPr id="0" name=""/>
        <dsp:cNvSpPr/>
      </dsp:nvSpPr>
      <dsp:spPr>
        <a:xfrm>
          <a:off x="5064169" y="1810769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olidFill>
                <a:schemeClr val="tx1"/>
              </a:solidFill>
            </a:rPr>
            <a:t>ТулГУ</a:t>
          </a:r>
          <a:r>
            <a:rPr lang="ru-RU" sz="800" kern="1200" dirty="0" smtClean="0">
              <a:solidFill>
                <a:schemeClr val="tx1"/>
              </a:solidFill>
            </a:rPr>
            <a:t>: 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09.03.01 Информатика и вычислительная техника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5076941" y="1823541"/>
        <a:ext cx="1281252" cy="410519"/>
      </dsp:txXfrm>
    </dsp:sp>
    <dsp:sp modelId="{13D219AE-8E37-4F5F-8022-DAFE60641039}">
      <dsp:nvSpPr>
        <dsp:cNvPr id="0" name=""/>
        <dsp:cNvSpPr/>
      </dsp:nvSpPr>
      <dsp:spPr>
        <a:xfrm>
          <a:off x="4944314" y="1660950"/>
          <a:ext cx="119855" cy="9537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3733"/>
              </a:lnTo>
              <a:lnTo>
                <a:pt x="119855" y="953733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325B17-77EC-4BAA-A1FE-284DED04EFFE}">
      <dsp:nvSpPr>
        <dsp:cNvPr id="0" name=""/>
        <dsp:cNvSpPr/>
      </dsp:nvSpPr>
      <dsp:spPr>
        <a:xfrm>
          <a:off x="5064169" y="2396652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olidFill>
                <a:schemeClr val="tx1"/>
              </a:solidFill>
            </a:rPr>
            <a:t>ТулГУ</a:t>
          </a:r>
          <a:r>
            <a:rPr lang="ru-RU" sz="800" kern="1200" dirty="0" smtClean="0">
              <a:solidFill>
                <a:schemeClr val="tx1"/>
              </a:solidFill>
            </a:rPr>
            <a:t>: 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09.03.02 Информационные системы и технологии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5076941" y="2409424"/>
        <a:ext cx="1281252" cy="410519"/>
      </dsp:txXfrm>
    </dsp:sp>
    <dsp:sp modelId="{E9C22860-E265-4B37-AA39-8C498D06BA80}">
      <dsp:nvSpPr>
        <dsp:cNvPr id="0" name=""/>
        <dsp:cNvSpPr/>
      </dsp:nvSpPr>
      <dsp:spPr>
        <a:xfrm>
          <a:off x="4944314" y="1660950"/>
          <a:ext cx="119855" cy="1539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9615"/>
              </a:lnTo>
              <a:lnTo>
                <a:pt x="119855" y="1539615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1D2F82-5426-48F5-8DB4-74435658A22C}">
      <dsp:nvSpPr>
        <dsp:cNvPr id="0" name=""/>
        <dsp:cNvSpPr/>
      </dsp:nvSpPr>
      <dsp:spPr>
        <a:xfrm>
          <a:off x="5064169" y="2982534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НИ РХТУ: 09.03.01 Информатика и вычислительная техника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5076941" y="2995306"/>
        <a:ext cx="1281252" cy="410519"/>
      </dsp:txXfrm>
    </dsp:sp>
    <dsp:sp modelId="{10FF9D81-B7F3-4CF4-A7D8-A8B42CDA552D}">
      <dsp:nvSpPr>
        <dsp:cNvPr id="0" name=""/>
        <dsp:cNvSpPr/>
      </dsp:nvSpPr>
      <dsp:spPr>
        <a:xfrm>
          <a:off x="6430893" y="1061674"/>
          <a:ext cx="1198552" cy="599276"/>
        </a:xfrm>
        <a:prstGeom prst="roundRect">
          <a:avLst>
            <a:gd name="adj" fmla="val 10000"/>
          </a:avLst>
        </a:prstGeom>
        <a:solidFill>
          <a:schemeClr val="tx1">
            <a:alpha val="2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6 испытательная лаборатория</a:t>
          </a:r>
          <a:endParaRPr lang="ru-RU" sz="1200" kern="1200" dirty="0"/>
        </a:p>
      </dsp:txBody>
      <dsp:txXfrm>
        <a:off x="6448445" y="1079226"/>
        <a:ext cx="1163448" cy="564172"/>
      </dsp:txXfrm>
    </dsp:sp>
    <dsp:sp modelId="{5B3B6C60-CFC9-4BE1-9100-C49AA62E0307}">
      <dsp:nvSpPr>
        <dsp:cNvPr id="0" name=""/>
        <dsp:cNvSpPr/>
      </dsp:nvSpPr>
      <dsp:spPr>
        <a:xfrm>
          <a:off x="6550748" y="1660950"/>
          <a:ext cx="119855" cy="367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7850"/>
              </a:lnTo>
              <a:lnTo>
                <a:pt x="119855" y="367850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DA5D4A-45A5-4083-9B66-1038D5CAF7C0}">
      <dsp:nvSpPr>
        <dsp:cNvPr id="0" name=""/>
        <dsp:cNvSpPr/>
      </dsp:nvSpPr>
      <dsp:spPr>
        <a:xfrm>
          <a:off x="6670604" y="1810769"/>
          <a:ext cx="1306796" cy="43606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olidFill>
                <a:schemeClr val="tx1"/>
              </a:solidFill>
            </a:rPr>
            <a:t>ТулГУ</a:t>
          </a:r>
          <a:r>
            <a:rPr lang="ru-RU" sz="800" kern="1200" dirty="0" smtClean="0">
              <a:solidFill>
                <a:schemeClr val="tx1"/>
              </a:solidFill>
            </a:rPr>
            <a:t>: 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10.03.01 Информационная безопасность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6683376" y="1823541"/>
        <a:ext cx="1281252" cy="410519"/>
      </dsp:txXfrm>
    </dsp:sp>
    <dsp:sp modelId="{849BB8C6-6CCE-45CE-8585-711EF6CC44A4}">
      <dsp:nvSpPr>
        <dsp:cNvPr id="0" name=""/>
        <dsp:cNvSpPr/>
      </dsp:nvSpPr>
      <dsp:spPr>
        <a:xfrm>
          <a:off x="6550748" y="1660950"/>
          <a:ext cx="119855" cy="10961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6178"/>
              </a:lnTo>
              <a:lnTo>
                <a:pt x="119855" y="1096178"/>
              </a:lnTo>
            </a:path>
          </a:pathLst>
        </a:custGeom>
        <a:noFill/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B60A59-9D3B-4F43-9F87-D4F0B65EC103}">
      <dsp:nvSpPr>
        <dsp:cNvPr id="0" name=""/>
        <dsp:cNvSpPr/>
      </dsp:nvSpPr>
      <dsp:spPr>
        <a:xfrm>
          <a:off x="6670604" y="2396652"/>
          <a:ext cx="1306796" cy="720953"/>
        </a:xfrm>
        <a:prstGeom prst="roundRect">
          <a:avLst>
            <a:gd name="adj" fmla="val 10000"/>
          </a:avLst>
        </a:prstGeom>
        <a:solidFill>
          <a:schemeClr val="bg1">
            <a:alpha val="50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err="1" smtClean="0">
              <a:solidFill>
                <a:schemeClr val="tx1"/>
              </a:solidFill>
            </a:rPr>
            <a:t>ТулГУ</a:t>
          </a:r>
          <a:r>
            <a:rPr lang="ru-RU" sz="800" kern="1200" dirty="0" smtClean="0">
              <a:solidFill>
                <a:schemeClr val="tx1"/>
              </a:solidFill>
            </a:rPr>
            <a:t>: </a:t>
          </a:r>
          <a:r>
            <a:rPr lang="ru-RU" sz="800" b="0" kern="1200" dirty="0" smtClean="0">
              <a:solidFill>
                <a:schemeClr val="tx1"/>
              </a:solidFill>
              <a:effectLst/>
              <a:latin typeface="+mn-lt"/>
            </a:rPr>
            <a:t>10.05.03 Информационная безопасность автоматизированных систем</a:t>
          </a:r>
          <a:endParaRPr lang="ru-RU" sz="800" kern="1200" dirty="0">
            <a:solidFill>
              <a:schemeClr val="tx1"/>
            </a:solidFill>
          </a:endParaRPr>
        </a:p>
      </dsp:txBody>
      <dsp:txXfrm>
        <a:off x="6691720" y="2417768"/>
        <a:ext cx="1264564" cy="6787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6EC203-7C88-4750-9210-606E466A67C3}">
      <dsp:nvSpPr>
        <dsp:cNvPr id="0" name=""/>
        <dsp:cNvSpPr/>
      </dsp:nvSpPr>
      <dsp:spPr>
        <a:xfrm>
          <a:off x="4828" y="606421"/>
          <a:ext cx="2021211" cy="104247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«Конструкторское бюро приборостроения им. академика А.Г. Шипунова»</a:t>
          </a:r>
          <a:endParaRPr lang="ru-RU" sz="1200" kern="1200" dirty="0"/>
        </a:p>
      </dsp:txBody>
      <dsp:txXfrm>
        <a:off x="4828" y="606421"/>
        <a:ext cx="2021211" cy="1042470"/>
      </dsp:txXfrm>
    </dsp:sp>
    <dsp:sp modelId="{69C5B625-447E-415D-B880-B60BD0E37E52}">
      <dsp:nvSpPr>
        <dsp:cNvPr id="0" name=""/>
        <dsp:cNvSpPr/>
      </dsp:nvSpPr>
      <dsp:spPr>
        <a:xfrm>
          <a:off x="2199785" y="606421"/>
          <a:ext cx="2021211" cy="104247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«НПО «Сплав»</a:t>
          </a:r>
          <a:endParaRPr lang="ru-RU" sz="1200" kern="1200" dirty="0"/>
        </a:p>
      </dsp:txBody>
      <dsp:txXfrm>
        <a:off x="2199785" y="606421"/>
        <a:ext cx="2021211" cy="1042470"/>
      </dsp:txXfrm>
    </dsp:sp>
    <dsp:sp modelId="{59CD5180-F375-47A4-835A-8808FD52AD22}">
      <dsp:nvSpPr>
        <dsp:cNvPr id="0" name=""/>
        <dsp:cNvSpPr/>
      </dsp:nvSpPr>
      <dsp:spPr>
        <a:xfrm>
          <a:off x="4394742" y="607646"/>
          <a:ext cx="2021211" cy="104002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ПАО «НПО «Стрела»</a:t>
          </a:r>
          <a:endParaRPr lang="ru-RU" sz="1200" kern="1200" dirty="0"/>
        </a:p>
      </dsp:txBody>
      <dsp:txXfrm>
        <a:off x="4394742" y="607646"/>
        <a:ext cx="2021211" cy="1040020"/>
      </dsp:txXfrm>
    </dsp:sp>
    <dsp:sp modelId="{CAE6A470-E6A3-4C95-AA13-092A8B6CE904}">
      <dsp:nvSpPr>
        <dsp:cNvPr id="0" name=""/>
        <dsp:cNvSpPr/>
      </dsp:nvSpPr>
      <dsp:spPr>
        <a:xfrm>
          <a:off x="6589699" y="606421"/>
          <a:ext cx="2021211" cy="104247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</a:t>
          </a:r>
          <a:r>
            <a:rPr lang="ru-RU" sz="1200" b="0" kern="1200" dirty="0" err="1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Полема</a:t>
          </a: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»</a:t>
          </a:r>
          <a:endParaRPr lang="ru-RU" sz="1200" kern="1200" dirty="0"/>
        </a:p>
      </dsp:txBody>
      <dsp:txXfrm>
        <a:off x="6589699" y="606421"/>
        <a:ext cx="2021211" cy="1042470"/>
      </dsp:txXfrm>
    </dsp:sp>
    <dsp:sp modelId="{6E10A911-F0DA-4025-B955-26317E90618F}">
      <dsp:nvSpPr>
        <dsp:cNvPr id="0" name=""/>
        <dsp:cNvSpPr/>
      </dsp:nvSpPr>
      <dsp:spPr>
        <a:xfrm>
          <a:off x="1102306" y="1822637"/>
          <a:ext cx="2021211" cy="104247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«Тренажерные системы»</a:t>
          </a:r>
          <a:endParaRPr lang="ru-RU" sz="1200" kern="1200" dirty="0"/>
        </a:p>
      </dsp:txBody>
      <dsp:txXfrm>
        <a:off x="1102306" y="1822637"/>
        <a:ext cx="2021211" cy="1042470"/>
      </dsp:txXfrm>
    </dsp:sp>
    <dsp:sp modelId="{DCFAAB74-5FAA-43A4-B278-8BEB8411B537}">
      <dsp:nvSpPr>
        <dsp:cNvPr id="0" name=""/>
        <dsp:cNvSpPr/>
      </dsp:nvSpPr>
      <dsp:spPr>
        <a:xfrm>
          <a:off x="3297263" y="1822637"/>
          <a:ext cx="2021211" cy="104247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dirty="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АО «АК «Туламашзавод»</a:t>
          </a:r>
          <a:endParaRPr lang="ru-RU" sz="1200" kern="1200" dirty="0"/>
        </a:p>
      </dsp:txBody>
      <dsp:txXfrm>
        <a:off x="3297263" y="1822637"/>
        <a:ext cx="2021211" cy="1042470"/>
      </dsp:txXfrm>
    </dsp:sp>
    <dsp:sp modelId="{1B8373C7-9421-433F-85FF-11723B919C5D}">
      <dsp:nvSpPr>
        <dsp:cNvPr id="0" name=""/>
        <dsp:cNvSpPr/>
      </dsp:nvSpPr>
      <dsp:spPr>
        <a:xfrm>
          <a:off x="5492220" y="1822637"/>
          <a:ext cx="2021211" cy="1042470"/>
        </a:xfrm>
        <a:prstGeom prst="rect">
          <a:avLst/>
        </a:prstGeom>
        <a:solidFill>
          <a:schemeClr val="tx1">
            <a:alpha val="26000"/>
          </a:schemeClr>
        </a:solidFill>
        <a:ln w="12700" cap="flat" cmpd="sng" algn="ctr">
          <a:solidFill>
            <a:srgbClr val="00B4F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kern="1200" smtClean="0">
              <a:solidFill>
                <a:schemeClr val="bg1"/>
              </a:solidFill>
              <a:effectLst/>
              <a:latin typeface="+mn-lt"/>
              <a:ea typeface="+mn-ea"/>
              <a:cs typeface="+mn-cs"/>
            </a:rPr>
            <a:t>ОАО НПП «Альфа-Прибор»</a:t>
          </a:r>
          <a:endParaRPr lang="ru-RU" sz="1200" kern="1200" dirty="0"/>
        </a:p>
      </dsp:txBody>
      <dsp:txXfrm>
        <a:off x="5492220" y="1822637"/>
        <a:ext cx="2021211" cy="1042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image" Target="../media/image6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625" cy="340977"/>
          </a:xfrm>
          <a:prstGeom prst="rect">
            <a:avLst/>
          </a:prstGeom>
        </p:spPr>
        <p:txBody>
          <a:bodyPr vert="horz" lIns="91705" tIns="45852" rIns="91705" bIns="4585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1696" y="1"/>
            <a:ext cx="4302625" cy="340977"/>
          </a:xfrm>
          <a:prstGeom prst="rect">
            <a:avLst/>
          </a:prstGeom>
        </p:spPr>
        <p:txBody>
          <a:bodyPr vert="horz" lIns="91705" tIns="45852" rIns="91705" bIns="45852" rtlCol="0"/>
          <a:lstStyle>
            <a:lvl1pPr algn="r">
              <a:defRPr sz="1200"/>
            </a:lvl1pPr>
          </a:lstStyle>
          <a:p>
            <a:fld id="{817C5A77-0B07-4D23-87AC-746C95B76E11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701"/>
            <a:ext cx="4302625" cy="340977"/>
          </a:xfrm>
          <a:prstGeom prst="rect">
            <a:avLst/>
          </a:prstGeom>
        </p:spPr>
        <p:txBody>
          <a:bodyPr vert="horz" lIns="91705" tIns="45852" rIns="91705" bIns="4585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1696" y="6456701"/>
            <a:ext cx="4302625" cy="340977"/>
          </a:xfrm>
          <a:prstGeom prst="rect">
            <a:avLst/>
          </a:prstGeom>
        </p:spPr>
        <p:txBody>
          <a:bodyPr vert="horz" lIns="91705" tIns="45852" rIns="91705" bIns="45852" rtlCol="0" anchor="b"/>
          <a:lstStyle>
            <a:lvl1pPr algn="r">
              <a:defRPr sz="1200"/>
            </a:lvl1pPr>
          </a:lstStyle>
          <a:p>
            <a:fld id="{B850691F-A2EF-4B5C-AF25-B0137E67BA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3542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301542" cy="339884"/>
          </a:xfrm>
          <a:prstGeom prst="rect">
            <a:avLst/>
          </a:prstGeom>
        </p:spPr>
        <p:txBody>
          <a:bodyPr vert="horz" lIns="91705" tIns="45852" rIns="91705" bIns="4585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2" cy="339884"/>
          </a:xfrm>
          <a:prstGeom prst="rect">
            <a:avLst/>
          </a:prstGeom>
        </p:spPr>
        <p:txBody>
          <a:bodyPr vert="horz" lIns="91705" tIns="45852" rIns="91705" bIns="45852" rtlCol="0"/>
          <a:lstStyle>
            <a:lvl1pPr algn="r">
              <a:defRPr sz="1200"/>
            </a:lvl1pPr>
          </a:lstStyle>
          <a:p>
            <a:fld id="{A298B8EB-1D31-41F2-9E64-03DEEBAC2520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698750" y="509588"/>
            <a:ext cx="4529138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05" tIns="45852" rIns="91705" bIns="4585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705" tIns="45852" rIns="91705" bIns="4585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6456612"/>
            <a:ext cx="4301542" cy="339884"/>
          </a:xfrm>
          <a:prstGeom prst="rect">
            <a:avLst/>
          </a:prstGeom>
        </p:spPr>
        <p:txBody>
          <a:bodyPr vert="horz" lIns="91705" tIns="45852" rIns="91705" bIns="4585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802" y="6456612"/>
            <a:ext cx="4301542" cy="339884"/>
          </a:xfrm>
          <a:prstGeom prst="rect">
            <a:avLst/>
          </a:prstGeom>
        </p:spPr>
        <p:txBody>
          <a:bodyPr vert="horz" lIns="91705" tIns="45852" rIns="91705" bIns="45852" rtlCol="0" anchor="b"/>
          <a:lstStyle>
            <a:lvl1pPr algn="r">
              <a:defRPr sz="1200"/>
            </a:lvl1pPr>
          </a:lstStyle>
          <a:p>
            <a:fld id="{7D0B5402-FC74-40C5-A9B8-46AF81E486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66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B5402-FC74-40C5-A9B8-46AF81E486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722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495925" y="376238"/>
            <a:ext cx="3375025" cy="1898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512682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495925" y="376238"/>
            <a:ext cx="3375025" cy="1898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049495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495925" y="376238"/>
            <a:ext cx="3375025" cy="1898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57210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495925" y="376238"/>
            <a:ext cx="3375025" cy="1898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85873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5495925" y="376238"/>
            <a:ext cx="3375025" cy="1898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534316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8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956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151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350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23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323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440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079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27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278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310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6433E-27F0-47FD-9024-B56D275DF517}" type="datetimeFigureOut">
              <a:rPr lang="ru-RU" smtClean="0"/>
              <a:pPr/>
              <a:t>30.01.2019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8A8F5-7DA0-4FC6-AB48-448C2A4791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197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13" Type="http://schemas.openxmlformats.org/officeDocument/2006/relationships/oleObject" Target="../embeddings/oleObject4.bin"/><Relationship Id="rId3" Type="http://schemas.microsoft.com/office/2007/relationships/media" Target="../media/media1.mp4"/><Relationship Id="rId7" Type="http://schemas.openxmlformats.org/officeDocument/2006/relationships/oleObject" Target="../embeddings/oleObject1.bin"/><Relationship Id="rId12" Type="http://schemas.openxmlformats.org/officeDocument/2006/relationships/image" Target="../media/image3.emf"/><Relationship Id="rId2" Type="http://schemas.openxmlformats.org/officeDocument/2006/relationships/video" Target="NULL" TargetMode="Externa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11" Type="http://schemas.openxmlformats.org/officeDocument/2006/relationships/oleObject" Target="../embeddings/oleObject3.bin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2.emf"/><Relationship Id="rId4" Type="http://schemas.openxmlformats.org/officeDocument/2006/relationships/slideLayout" Target="../slideLayouts/slideLayout1.xml"/><Relationship Id="rId9" Type="http://schemas.openxmlformats.org/officeDocument/2006/relationships/oleObject" Target="../embeddings/oleObject2.bin"/><Relationship Id="rId1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1.emf"/><Relationship Id="rId18" Type="http://schemas.openxmlformats.org/officeDocument/2006/relationships/oleObject" Target="../embeddings/oleObject10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9.jpeg"/><Relationship Id="rId12" Type="http://schemas.openxmlformats.org/officeDocument/2006/relationships/oleObject" Target="../embeddings/oleObject7.bin"/><Relationship Id="rId17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.bin"/><Relationship Id="rId1" Type="http://schemas.openxmlformats.org/officeDocument/2006/relationships/vmlDrawing" Target="../drawings/vmlDrawing2.vml"/><Relationship Id="rId6" Type="http://schemas.microsoft.com/office/2007/relationships/hdphoto" Target="../media/hdphoto1.wdp"/><Relationship Id="rId11" Type="http://schemas.openxmlformats.org/officeDocument/2006/relationships/oleObject" Target="../embeddings/oleObject6.bin"/><Relationship Id="rId5" Type="http://schemas.openxmlformats.org/officeDocument/2006/relationships/image" Target="../media/image8.png"/><Relationship Id="rId15" Type="http://schemas.openxmlformats.org/officeDocument/2006/relationships/image" Target="../media/image2.emf"/><Relationship Id="rId10" Type="http://schemas.openxmlformats.org/officeDocument/2006/relationships/image" Target="../media/image10.jpeg"/><Relationship Id="rId19" Type="http://schemas.openxmlformats.org/officeDocument/2006/relationships/image" Target="../media/image4.emf"/><Relationship Id="rId4" Type="http://schemas.openxmlformats.org/officeDocument/2006/relationships/image" Target="../media/image7.png"/><Relationship Id="rId9" Type="http://schemas.openxmlformats.org/officeDocument/2006/relationships/image" Target="../media/image6.emf"/><Relationship Id="rId14" Type="http://schemas.openxmlformats.org/officeDocument/2006/relationships/oleObject" Target="../embeddings/oleObject8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13" Type="http://schemas.openxmlformats.org/officeDocument/2006/relationships/oleObject" Target="../embeddings/oleObject14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microsoft.com/office/2007/relationships/hdphoto" Target="../media/hdphoto1.wdp"/><Relationship Id="rId11" Type="http://schemas.openxmlformats.org/officeDocument/2006/relationships/oleObject" Target="../embeddings/oleObject13.bin"/><Relationship Id="rId5" Type="http://schemas.openxmlformats.org/officeDocument/2006/relationships/image" Target="../media/image8.png"/><Relationship Id="rId10" Type="http://schemas.openxmlformats.org/officeDocument/2006/relationships/image" Target="../media/image2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13" Type="http://schemas.openxmlformats.org/officeDocument/2006/relationships/oleObject" Target="../embeddings/oleObject18.bin"/><Relationship Id="rId18" Type="http://schemas.openxmlformats.org/officeDocument/2006/relationships/diagramQuickStyle" Target="../diagrams/quickStyle1.xml"/><Relationship Id="rId3" Type="http://schemas.openxmlformats.org/officeDocument/2006/relationships/notesSlide" Target="../notesSlides/notesSlide4.xml"/><Relationship Id="rId21" Type="http://schemas.openxmlformats.org/officeDocument/2006/relationships/image" Target="../media/image12.jpeg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3.emf"/><Relationship Id="rId17" Type="http://schemas.openxmlformats.org/officeDocument/2006/relationships/diagramLayout" Target="../diagrams/layout1.xml"/><Relationship Id="rId2" Type="http://schemas.openxmlformats.org/officeDocument/2006/relationships/slideLayout" Target="../slideLayouts/slideLayout2.xml"/><Relationship Id="rId16" Type="http://schemas.openxmlformats.org/officeDocument/2006/relationships/diagramData" Target="../diagrams/data1.xml"/><Relationship Id="rId20" Type="http://schemas.microsoft.com/office/2007/relationships/diagramDrawing" Target="../diagrams/drawing1.xml"/><Relationship Id="rId1" Type="http://schemas.openxmlformats.org/officeDocument/2006/relationships/vmlDrawing" Target="../drawings/vmlDrawing4.vml"/><Relationship Id="rId6" Type="http://schemas.microsoft.com/office/2007/relationships/hdphoto" Target="../media/hdphoto1.wdp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8.png"/><Relationship Id="rId15" Type="http://schemas.openxmlformats.org/officeDocument/2006/relationships/image" Target="../media/image11.png"/><Relationship Id="rId10" Type="http://schemas.openxmlformats.org/officeDocument/2006/relationships/image" Target="../media/image2.emf"/><Relationship Id="rId19" Type="http://schemas.openxmlformats.org/officeDocument/2006/relationships/diagramColors" Target="../diagrams/colors1.xml"/><Relationship Id="rId4" Type="http://schemas.openxmlformats.org/officeDocument/2006/relationships/image" Target="../media/image7.png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4.emf"/><Relationship Id="rId22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13" Type="http://schemas.openxmlformats.org/officeDocument/2006/relationships/oleObject" Target="../embeddings/oleObject22.bin"/><Relationship Id="rId18" Type="http://schemas.openxmlformats.org/officeDocument/2006/relationships/diagramColors" Target="../diagrams/colors2.xml"/><Relationship Id="rId26" Type="http://schemas.openxmlformats.org/officeDocument/2006/relationships/image" Target="../media/image17.png"/><Relationship Id="rId3" Type="http://schemas.openxmlformats.org/officeDocument/2006/relationships/notesSlide" Target="../notesSlides/notesSlide5.xml"/><Relationship Id="rId21" Type="http://schemas.microsoft.com/office/2007/relationships/hdphoto" Target="../media/hdphoto2.wdp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3.emf"/><Relationship Id="rId17" Type="http://schemas.openxmlformats.org/officeDocument/2006/relationships/diagramQuickStyle" Target="../diagrams/quickStyle2.xml"/><Relationship Id="rId25" Type="http://schemas.microsoft.com/office/2007/relationships/hdphoto" Target="../media/hdphoto4.wdp"/><Relationship Id="rId2" Type="http://schemas.openxmlformats.org/officeDocument/2006/relationships/slideLayout" Target="../slideLayouts/slideLayout2.xml"/><Relationship Id="rId16" Type="http://schemas.openxmlformats.org/officeDocument/2006/relationships/diagramLayout" Target="../diagrams/layout2.xml"/><Relationship Id="rId20" Type="http://schemas.openxmlformats.org/officeDocument/2006/relationships/image" Target="../media/image14.png"/><Relationship Id="rId29" Type="http://schemas.microsoft.com/office/2007/relationships/hdphoto" Target="../media/hdphoto6.wdp"/><Relationship Id="rId1" Type="http://schemas.openxmlformats.org/officeDocument/2006/relationships/vmlDrawing" Target="../drawings/vmlDrawing5.vml"/><Relationship Id="rId6" Type="http://schemas.microsoft.com/office/2007/relationships/hdphoto" Target="../media/hdphoto1.wdp"/><Relationship Id="rId11" Type="http://schemas.openxmlformats.org/officeDocument/2006/relationships/oleObject" Target="../embeddings/oleObject21.bin"/><Relationship Id="rId24" Type="http://schemas.openxmlformats.org/officeDocument/2006/relationships/image" Target="../media/image16.png"/><Relationship Id="rId5" Type="http://schemas.openxmlformats.org/officeDocument/2006/relationships/image" Target="../media/image8.png"/><Relationship Id="rId15" Type="http://schemas.openxmlformats.org/officeDocument/2006/relationships/diagramData" Target="../diagrams/data2.xml"/><Relationship Id="rId23" Type="http://schemas.microsoft.com/office/2007/relationships/hdphoto" Target="../media/hdphoto3.wdp"/><Relationship Id="rId28" Type="http://schemas.openxmlformats.org/officeDocument/2006/relationships/image" Target="../media/image18.png"/><Relationship Id="rId10" Type="http://schemas.openxmlformats.org/officeDocument/2006/relationships/image" Target="../media/image2.emf"/><Relationship Id="rId19" Type="http://schemas.microsoft.com/office/2007/relationships/diagramDrawing" Target="../diagrams/drawing2.xml"/><Relationship Id="rId4" Type="http://schemas.openxmlformats.org/officeDocument/2006/relationships/image" Target="../media/image7.png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4.emf"/><Relationship Id="rId22" Type="http://schemas.openxmlformats.org/officeDocument/2006/relationships/image" Target="../media/image15.png"/><Relationship Id="rId27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13" Type="http://schemas.openxmlformats.org/officeDocument/2006/relationships/oleObject" Target="../embeddings/oleObject26.bin"/><Relationship Id="rId18" Type="http://schemas.openxmlformats.org/officeDocument/2006/relationships/diagramColors" Target="../diagrams/colors3.xml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3.emf"/><Relationship Id="rId17" Type="http://schemas.openxmlformats.org/officeDocument/2006/relationships/diagramQuickStyle" Target="../diagrams/quickStyle3.xml"/><Relationship Id="rId2" Type="http://schemas.openxmlformats.org/officeDocument/2006/relationships/slideLayout" Target="../slideLayouts/slideLayout2.xml"/><Relationship Id="rId16" Type="http://schemas.openxmlformats.org/officeDocument/2006/relationships/diagramLayout" Target="../diagrams/layout3.xml"/><Relationship Id="rId1" Type="http://schemas.openxmlformats.org/officeDocument/2006/relationships/vmlDrawing" Target="../drawings/vmlDrawing6.vml"/><Relationship Id="rId6" Type="http://schemas.microsoft.com/office/2007/relationships/hdphoto" Target="../media/hdphoto1.wdp"/><Relationship Id="rId11" Type="http://schemas.openxmlformats.org/officeDocument/2006/relationships/oleObject" Target="../embeddings/oleObject25.bin"/><Relationship Id="rId5" Type="http://schemas.openxmlformats.org/officeDocument/2006/relationships/image" Target="../media/image8.png"/><Relationship Id="rId15" Type="http://schemas.openxmlformats.org/officeDocument/2006/relationships/diagramData" Target="../diagrams/data3.xml"/><Relationship Id="rId10" Type="http://schemas.openxmlformats.org/officeDocument/2006/relationships/image" Target="../media/image2.emf"/><Relationship Id="rId19" Type="http://schemas.microsoft.com/office/2007/relationships/diagramDrawing" Target="../diagrams/drawing3.xml"/><Relationship Id="rId4" Type="http://schemas.openxmlformats.org/officeDocument/2006/relationships/image" Target="../media/image7.png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>
                  <p14:trim end="0.1777"/>
                </p14:media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73" y="0"/>
            <a:ext cx="9150809" cy="5143500"/>
          </a:xfrm>
          <a:prstGeom prst="rect">
            <a:avLst/>
          </a:prstGeom>
        </p:spPr>
      </p:pic>
      <p:grpSp>
        <p:nvGrpSpPr>
          <p:cNvPr id="8" name="Группа 7"/>
          <p:cNvGrpSpPr>
            <a:grpSpLocks/>
          </p:cNvGrpSpPr>
          <p:nvPr/>
        </p:nvGrpSpPr>
        <p:grpSpPr>
          <a:xfrm>
            <a:off x="201051" y="37699"/>
            <a:ext cx="1634645" cy="1597947"/>
            <a:chOff x="3209925" y="1619250"/>
            <a:chExt cx="1116806" cy="1064419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</p:grpSpPr>
        <p:sp>
          <p:nvSpPr>
            <p:cNvPr id="9" name="Полилиния 8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771800" y="516617"/>
            <a:ext cx="63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61970"/>
            <a:r>
              <a:rPr lang="ru-RU" sz="2400" dirty="0" smtClean="0">
                <a:solidFill>
                  <a:schemeClr val="bg1"/>
                </a:solidFill>
                <a:effectLst>
                  <a:glow rad="215900">
                    <a:srgbClr val="4F81BD">
                      <a:lumMod val="50000"/>
                      <a:alpha val="58000"/>
                    </a:srgbClr>
                  </a:glow>
                </a:effectLst>
                <a:latin typeface="Century Gothic" panose="020B0502020202020204" pitchFamily="34" charset="0"/>
                <a:cs typeface="Arial" pitchFamily="34" charset="0"/>
              </a:rPr>
              <a:t>ВОЕННЫЙ ИННОВАЦИОННЫЙ ТЕХНОПОЛИС </a:t>
            </a:r>
            <a:r>
              <a:rPr lang="ru-RU" sz="2400" dirty="0">
                <a:solidFill>
                  <a:schemeClr val="bg1"/>
                </a:solidFill>
                <a:effectLst>
                  <a:glow rad="215900">
                    <a:srgbClr val="4F81BD">
                      <a:lumMod val="50000"/>
                      <a:alpha val="58000"/>
                    </a:srgbClr>
                  </a:glow>
                </a:effectLst>
                <a:latin typeface="Century Gothic" panose="020B0502020202020204" pitchFamily="34" charset="0"/>
                <a:cs typeface="Arial" pitchFamily="34" charset="0"/>
              </a:rPr>
              <a:t>«ЭРА»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-36512" y="1887671"/>
            <a:ext cx="9150810" cy="2052231"/>
          </a:xfrm>
          <a:prstGeom prst="rect">
            <a:avLst/>
          </a:prstGeom>
          <a:solidFill>
            <a:srgbClr val="4172AD">
              <a:alpha val="74902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3405" y="2072337"/>
            <a:ext cx="915081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dirty="0" smtClean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Arial" pitchFamily="34" charset="0"/>
              </a:rPr>
              <a:t>Научные </a:t>
            </a:r>
            <a:r>
              <a:rPr lang="ru-RU" sz="3200" dirty="0" smtClean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Arial" pitchFamily="34" charset="0"/>
              </a:rPr>
              <a:t>роты </a:t>
            </a:r>
          </a:p>
          <a:p>
            <a:pPr algn="ctr">
              <a:spcAft>
                <a:spcPts val="1200"/>
              </a:spcAft>
            </a:pPr>
            <a:r>
              <a:rPr lang="ru-RU" sz="3200" dirty="0" smtClean="0">
                <a:solidFill>
                  <a:schemeClr val="bg1"/>
                </a:solidFill>
                <a:effectLst/>
                <a:latin typeface="Century Gothic" panose="020B0502020202020204" pitchFamily="34" charset="0"/>
                <a:cs typeface="Arial" pitchFamily="34" charset="0"/>
              </a:rPr>
              <a:t>Военного инновационного технополиса «ЭРА»</a:t>
            </a:r>
            <a:endParaRPr lang="ru-RU" sz="3200" dirty="0">
              <a:solidFill>
                <a:schemeClr val="bg1"/>
              </a:solidFill>
              <a:effectLst/>
              <a:latin typeface="Century Gothic" panose="020B0502020202020204" pitchFamily="34" charset="0"/>
              <a:cs typeface="Arial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260156" y="1995686"/>
            <a:ext cx="8488228" cy="1836207"/>
            <a:chOff x="260156" y="2355726"/>
            <a:chExt cx="8488228" cy="1008112"/>
          </a:xfrm>
        </p:grpSpPr>
        <p:graphicFrame>
          <p:nvGraphicFramePr>
            <p:cNvPr id="2" name="Объект 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616824909"/>
                </p:ext>
              </p:extLst>
            </p:nvPr>
          </p:nvGraphicFramePr>
          <p:xfrm>
            <a:off x="260156" y="2427734"/>
            <a:ext cx="720000" cy="28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794" name="CorelDRAW" r:id="rId7" imgW="427320" imgH="492120" progId="">
                    <p:embed/>
                  </p:oleObj>
                </mc:Choice>
                <mc:Fallback>
                  <p:oleObj name="CorelDRAW" r:id="rId7" imgW="427320" imgH="492120" progId="">
                    <p:embed/>
                    <p:pic>
                      <p:nvPicPr>
                        <p:cNvPr id="0" name="Picture 12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0156" y="2427734"/>
                          <a:ext cx="720000" cy="2880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Объект 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20065161"/>
                </p:ext>
              </p:extLst>
            </p:nvPr>
          </p:nvGraphicFramePr>
          <p:xfrm>
            <a:off x="260156" y="3075838"/>
            <a:ext cx="720000" cy="28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795" name="CorelDRAW" r:id="rId9" imgW="314640" imgH="249120" progId="">
                    <p:embed/>
                  </p:oleObj>
                </mc:Choice>
                <mc:Fallback>
                  <p:oleObj name="CorelDRAW" r:id="rId9" imgW="314640" imgH="249120" progId="">
                    <p:embed/>
                    <p:pic>
                      <p:nvPicPr>
                        <p:cNvPr id="0" name="Picture 12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0156" y="3075838"/>
                          <a:ext cx="720000" cy="2880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Объект 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777668234"/>
                </p:ext>
              </p:extLst>
            </p:nvPr>
          </p:nvGraphicFramePr>
          <p:xfrm>
            <a:off x="8028384" y="2355726"/>
            <a:ext cx="720000" cy="28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796" name="CorelDRAW" r:id="rId11" imgW="550440" imgH="271080" progId="">
                    <p:embed/>
                  </p:oleObj>
                </mc:Choice>
                <mc:Fallback>
                  <p:oleObj name="CorelDRAW" r:id="rId11" imgW="550440" imgH="271080" progId="">
                    <p:embed/>
                    <p:pic>
                      <p:nvPicPr>
                        <p:cNvPr id="0" name="Picture 12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28384" y="2355726"/>
                          <a:ext cx="720000" cy="2880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Объект 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834182326"/>
                </p:ext>
              </p:extLst>
            </p:nvPr>
          </p:nvGraphicFramePr>
          <p:xfrm>
            <a:off x="8028384" y="3003798"/>
            <a:ext cx="720000" cy="28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797" name="CorelDRAW" r:id="rId13" imgW="598680" imgH="370080" progId="">
                    <p:embed/>
                  </p:oleObj>
                </mc:Choice>
                <mc:Fallback>
                  <p:oleObj name="CorelDRAW" r:id="rId13" imgW="598680" imgH="370080" progId="">
                    <p:embed/>
                    <p:pic>
                      <p:nvPicPr>
                        <p:cNvPr id="0" name="Picture 12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28384" y="3003798"/>
                          <a:ext cx="720000" cy="2880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478252276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03" y="0"/>
            <a:ext cx="9172325" cy="523604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06" y="-4539"/>
            <a:ext cx="9177606" cy="5236046"/>
          </a:xfrm>
          <a:prstGeom prst="rect">
            <a:avLst/>
          </a:prstGeom>
          <a:solidFill>
            <a:srgbClr val="4172AD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662066" y="68263"/>
            <a:ext cx="469900" cy="303212"/>
          </a:xfrm>
          <a:prstGeom prst="rect">
            <a:avLst/>
          </a:prstGeom>
        </p:spPr>
        <p:txBody>
          <a:bodyPr anchor="ctr"/>
          <a:lstStyle>
            <a:defPPr>
              <a:defRPr lang="ru-RU"/>
            </a:defPPr>
            <a:lvl1pPr algn="ctr" defTabSz="816235">
              <a:defRPr sz="1600">
                <a:solidFill>
                  <a:srgbClr val="00133A"/>
                </a:solidFill>
                <a:latin typeface="Impact" panose="020B0806030902050204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9FAF3B3-29F0-497A-8B9C-C0CCDAB62A86}" type="slidenum">
              <a:rPr lang="ru-RU" sz="1350" smtClean="0">
                <a:solidFill>
                  <a:srgbClr val="E4E4E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ru-RU" sz="1350" dirty="0">
              <a:solidFill>
                <a:srgbClr val="E4E4E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3" y="627535"/>
            <a:ext cx="9043244" cy="4515965"/>
          </a:xfrm>
          <a:prstGeom prst="rect">
            <a:avLst/>
          </a:prstGeom>
        </p:spPr>
      </p:pic>
      <p:grpSp>
        <p:nvGrpSpPr>
          <p:cNvPr id="18" name="Группа 17"/>
          <p:cNvGrpSpPr>
            <a:grpSpLocks/>
          </p:cNvGrpSpPr>
          <p:nvPr/>
        </p:nvGrpSpPr>
        <p:grpSpPr>
          <a:xfrm>
            <a:off x="183821" y="86898"/>
            <a:ext cx="738854" cy="729592"/>
            <a:chOff x="3209925" y="1619250"/>
            <a:chExt cx="1116806" cy="1064419"/>
          </a:xfrm>
          <a:effectLst/>
          <a:scene3d>
            <a:camera prst="orthographicFront"/>
            <a:lightRig rig="threePt" dir="t"/>
          </a:scene3d>
        </p:grpSpPr>
        <p:sp>
          <p:nvSpPr>
            <p:cNvPr id="20" name="Полилиния 19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7067998" y="3075806"/>
            <a:ext cx="1804858" cy="1800000"/>
            <a:chOff x="4892298" y="3147814"/>
            <a:chExt cx="1804858" cy="1800000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26" r="26107"/>
            <a:stretch/>
          </p:blipFill>
          <p:spPr>
            <a:xfrm>
              <a:off x="4897156" y="3147814"/>
              <a:ext cx="1800000" cy="1800000"/>
            </a:xfrm>
            <a:prstGeom prst="ellipse">
              <a:avLst/>
            </a:prstGeom>
          </p:spPr>
        </p:pic>
        <p:graphicFrame>
          <p:nvGraphicFramePr>
            <p:cNvPr id="37" name="Объект 3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87372942"/>
                </p:ext>
              </p:extLst>
            </p:nvPr>
          </p:nvGraphicFramePr>
          <p:xfrm>
            <a:off x="4892298" y="3147814"/>
            <a:ext cx="1799996" cy="1800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76" name="CorelDRAW" r:id="rId8" imgW="2871000" imgH="2871720" progId="">
                    <p:embed/>
                  </p:oleObj>
                </mc:Choice>
                <mc:Fallback>
                  <p:oleObj name="CorelDRAW" r:id="rId8" imgW="2871000" imgH="2871720" progId="">
                    <p:embed/>
                    <p:pic>
                      <p:nvPicPr>
                        <p:cNvPr id="24" name="Объект 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92298" y="3147814"/>
                          <a:ext cx="1799996" cy="1800000"/>
                        </a:xfrm>
                        <a:prstGeom prst="rect">
                          <a:avLst/>
                        </a:prstGeom>
                        <a:noFill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Группа 13"/>
          <p:cNvGrpSpPr/>
          <p:nvPr/>
        </p:nvGrpSpPr>
        <p:grpSpPr>
          <a:xfrm>
            <a:off x="5486908" y="811586"/>
            <a:ext cx="2807344" cy="2805244"/>
            <a:chOff x="5220072" y="1160035"/>
            <a:chExt cx="3666990" cy="3664247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39" r="22095"/>
            <a:stretch/>
          </p:blipFill>
          <p:spPr>
            <a:xfrm>
              <a:off x="5228370" y="1165589"/>
              <a:ext cx="3658692" cy="3658693"/>
            </a:xfrm>
            <a:prstGeom prst="ellipse">
              <a:avLst/>
            </a:prstGeom>
          </p:spPr>
        </p:pic>
        <p:graphicFrame>
          <p:nvGraphicFramePr>
            <p:cNvPr id="24" name="Объект 2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33593728"/>
                </p:ext>
              </p:extLst>
            </p:nvPr>
          </p:nvGraphicFramePr>
          <p:xfrm>
            <a:off x="5220072" y="1160035"/>
            <a:ext cx="3660645" cy="36606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77" name="CorelDRAW" r:id="rId11" imgW="2871000" imgH="2871720" progId="">
                    <p:embed/>
                  </p:oleObj>
                </mc:Choice>
                <mc:Fallback>
                  <p:oleObj name="CorelDRAW" r:id="rId11" imgW="2871000" imgH="2871720" progId="">
                    <p:embed/>
                    <p:pic>
                      <p:nvPicPr>
                        <p:cNvPr id="0" name="Picture 15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20072" y="1160035"/>
                          <a:ext cx="3660645" cy="3660653"/>
                        </a:xfrm>
                        <a:prstGeom prst="rect">
                          <a:avLst/>
                        </a:prstGeom>
                        <a:noFill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6" name="Группа 25"/>
          <p:cNvGrpSpPr/>
          <p:nvPr/>
        </p:nvGrpSpPr>
        <p:grpSpPr>
          <a:xfrm>
            <a:off x="1625850" y="123478"/>
            <a:ext cx="7147326" cy="432048"/>
            <a:chOff x="1547664" y="771550"/>
            <a:chExt cx="5437188" cy="984250"/>
          </a:xfrm>
        </p:grpSpPr>
        <p:graphicFrame>
          <p:nvGraphicFramePr>
            <p:cNvPr id="28" name="Объект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99778774"/>
                </p:ext>
              </p:extLst>
            </p:nvPr>
          </p:nvGraphicFramePr>
          <p:xfrm>
            <a:off x="1547664" y="771550"/>
            <a:ext cx="519113" cy="596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78" name="CorelDRAW" r:id="rId12" imgW="427320" imgH="492120" progId="">
                    <p:embed/>
                  </p:oleObj>
                </mc:Choice>
                <mc:Fallback>
                  <p:oleObj name="CorelDRAW" r:id="rId12" imgW="427320" imgH="492120" progId="">
                    <p:embed/>
                    <p:pic>
                      <p:nvPicPr>
                        <p:cNvPr id="4" name="Объект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771550"/>
                          <a:ext cx="519113" cy="596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Объект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58627881"/>
                </p:ext>
              </p:extLst>
            </p:nvPr>
          </p:nvGraphicFramePr>
          <p:xfrm>
            <a:off x="1547664" y="1452588"/>
            <a:ext cx="384175" cy="303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79" name="CorelDRAW" r:id="rId14" imgW="314640" imgH="249120" progId="">
                    <p:embed/>
                  </p:oleObj>
                </mc:Choice>
                <mc:Fallback>
                  <p:oleObj name="CorelDRAW" r:id="rId14" imgW="314640" imgH="249120" progId="">
                    <p:embed/>
                    <p:pic>
                      <p:nvPicPr>
                        <p:cNvPr id="6" name="Объект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1452588"/>
                          <a:ext cx="384175" cy="3032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Объект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11819415"/>
                </p:ext>
              </p:extLst>
            </p:nvPr>
          </p:nvGraphicFramePr>
          <p:xfrm>
            <a:off x="6316514" y="771550"/>
            <a:ext cx="668338" cy="328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80" name="CorelDRAW" r:id="rId16" imgW="550440" imgH="271080" progId="">
                    <p:embed/>
                  </p:oleObj>
                </mc:Choice>
                <mc:Fallback>
                  <p:oleObj name="CorelDRAW" r:id="rId16" imgW="550440" imgH="271080" progId="">
                    <p:embed/>
                    <p:pic>
                      <p:nvPicPr>
                        <p:cNvPr id="7" name="Объект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16514" y="771550"/>
                          <a:ext cx="668338" cy="3286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Объект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19727825"/>
                </p:ext>
              </p:extLst>
            </p:nvPr>
          </p:nvGraphicFramePr>
          <p:xfrm>
            <a:off x="6256189" y="1304950"/>
            <a:ext cx="728663" cy="450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7881" name="CorelDRAW" r:id="rId18" imgW="598680" imgH="370080" progId="">
                    <p:embed/>
                  </p:oleObj>
                </mc:Choice>
                <mc:Fallback>
                  <p:oleObj name="CorelDRAW" r:id="rId18" imgW="598680" imgH="370080" progId="">
                    <p:embed/>
                    <p:pic>
                      <p:nvPicPr>
                        <p:cNvPr id="8" name="Объект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189" y="1304950"/>
                          <a:ext cx="728663" cy="450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2" name="Прямоугольник 31"/>
          <p:cNvSpPr/>
          <p:nvPr/>
        </p:nvSpPr>
        <p:spPr>
          <a:xfrm>
            <a:off x="1637142" y="164556"/>
            <a:ext cx="7136034" cy="338554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ЗАДАЧИ НАУЧНЫХ РОТ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36543" y="1343931"/>
            <a:ext cx="4281213" cy="3292862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anchor="ctr"/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участие в научной работе в интересах Вооруженных </a:t>
            </a:r>
            <a:r>
              <a:rPr lang="ru-RU" sz="1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Сил</a:t>
            </a:r>
            <a:endParaRPr lang="en-US" sz="1600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получение научных результатов при решении прикладных задач в интересах Вооруженных </a:t>
            </a:r>
            <a:r>
              <a:rPr lang="ru-RU" sz="1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Сил</a:t>
            </a:r>
            <a:endParaRPr lang="en-US" sz="1600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подготовка научных кадров для военно-научного и оборонно-промышленного комплексов Российской Федерации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58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03" y="0"/>
            <a:ext cx="9172325" cy="523604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06" y="0"/>
            <a:ext cx="9177606" cy="5236046"/>
          </a:xfrm>
          <a:prstGeom prst="rect">
            <a:avLst/>
          </a:prstGeom>
          <a:solidFill>
            <a:srgbClr val="4172AD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662066" y="68263"/>
            <a:ext cx="469900" cy="303212"/>
          </a:xfrm>
          <a:prstGeom prst="rect">
            <a:avLst/>
          </a:prstGeom>
        </p:spPr>
        <p:txBody>
          <a:bodyPr anchor="ctr"/>
          <a:lstStyle>
            <a:defPPr>
              <a:defRPr lang="ru-RU"/>
            </a:defPPr>
            <a:lvl1pPr algn="ctr" defTabSz="816235">
              <a:defRPr sz="1600">
                <a:solidFill>
                  <a:srgbClr val="00133A"/>
                </a:solidFill>
                <a:latin typeface="Impact" panose="020B0806030902050204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5F0E5B03-B0DA-474E-8186-0164B75D7E66}" type="slidenum">
              <a:rPr lang="ru-RU" sz="1350" smtClean="0">
                <a:solidFill>
                  <a:srgbClr val="E4E4E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ru-RU" sz="1350" dirty="0">
              <a:solidFill>
                <a:srgbClr val="E4E4E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77" y="611595"/>
            <a:ext cx="9043244" cy="45159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37142" y="164556"/>
            <a:ext cx="7136034" cy="338554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ШТАТНО-ДОЛЖНОСТНАЯ СТРУКТУРА НАУЧНОЙ РОТЫ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625850" y="123478"/>
            <a:ext cx="7147326" cy="432048"/>
            <a:chOff x="1547664" y="771550"/>
            <a:chExt cx="5437188" cy="984250"/>
          </a:xfrm>
        </p:grpSpPr>
        <p:graphicFrame>
          <p:nvGraphicFramePr>
            <p:cNvPr id="4" name="Объект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60979854"/>
                </p:ext>
              </p:extLst>
            </p:nvPr>
          </p:nvGraphicFramePr>
          <p:xfrm>
            <a:off x="1547664" y="771550"/>
            <a:ext cx="519113" cy="596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847" name="CorelDRAW" r:id="rId7" imgW="427320" imgH="492120" progId="">
                    <p:embed/>
                  </p:oleObj>
                </mc:Choice>
                <mc:Fallback>
                  <p:oleObj name="CorelDRAW" r:id="rId7" imgW="427320" imgH="492120" progId="">
                    <p:embed/>
                    <p:pic>
                      <p:nvPicPr>
                        <p:cNvPr id="0" name="Picture 27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771550"/>
                          <a:ext cx="519113" cy="596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Объект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53368596"/>
                </p:ext>
              </p:extLst>
            </p:nvPr>
          </p:nvGraphicFramePr>
          <p:xfrm>
            <a:off x="1547664" y="1452588"/>
            <a:ext cx="384175" cy="303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848" name="CorelDRAW" r:id="rId9" imgW="314640" imgH="249120" progId="">
                    <p:embed/>
                  </p:oleObj>
                </mc:Choice>
                <mc:Fallback>
                  <p:oleObj name="CorelDRAW" r:id="rId9" imgW="314640" imgH="249120" progId="">
                    <p:embed/>
                    <p:pic>
                      <p:nvPicPr>
                        <p:cNvPr id="0" name="Picture 27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1452588"/>
                          <a:ext cx="384175" cy="3032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Объект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3952407"/>
                </p:ext>
              </p:extLst>
            </p:nvPr>
          </p:nvGraphicFramePr>
          <p:xfrm>
            <a:off x="6316514" y="771550"/>
            <a:ext cx="668338" cy="328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849" name="CorelDRAW" r:id="rId11" imgW="550440" imgH="271080" progId="">
                    <p:embed/>
                  </p:oleObj>
                </mc:Choice>
                <mc:Fallback>
                  <p:oleObj name="CorelDRAW" r:id="rId11" imgW="550440" imgH="271080" progId="">
                    <p:embed/>
                    <p:pic>
                      <p:nvPicPr>
                        <p:cNvPr id="0" name="Picture 27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16514" y="771550"/>
                          <a:ext cx="668338" cy="3286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Объект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07345437"/>
                </p:ext>
              </p:extLst>
            </p:nvPr>
          </p:nvGraphicFramePr>
          <p:xfrm>
            <a:off x="6256189" y="1304950"/>
            <a:ext cx="728663" cy="450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850" name="CorelDRAW" r:id="rId13" imgW="598680" imgH="370080" progId="">
                    <p:embed/>
                  </p:oleObj>
                </mc:Choice>
                <mc:Fallback>
                  <p:oleObj name="CorelDRAW" r:id="rId13" imgW="598680" imgH="370080" progId="">
                    <p:embed/>
                    <p:pic>
                      <p:nvPicPr>
                        <p:cNvPr id="0" name="Picture 27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189" y="1304950"/>
                          <a:ext cx="728663" cy="450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Группа 17"/>
          <p:cNvGrpSpPr>
            <a:grpSpLocks/>
          </p:cNvGrpSpPr>
          <p:nvPr/>
        </p:nvGrpSpPr>
        <p:grpSpPr>
          <a:xfrm>
            <a:off x="183821" y="86898"/>
            <a:ext cx="738854" cy="729592"/>
            <a:chOff x="3209925" y="1619250"/>
            <a:chExt cx="1116806" cy="1064419"/>
          </a:xfrm>
          <a:effectLst/>
          <a:scene3d>
            <a:camera prst="orthographicFront"/>
            <a:lightRig rig="threePt" dir="t"/>
          </a:scene3d>
        </p:grpSpPr>
        <p:sp>
          <p:nvSpPr>
            <p:cNvPr id="20" name="Полилиния 19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1023184" y="903491"/>
            <a:ext cx="7509256" cy="3894762"/>
            <a:chOff x="1911412" y="1314852"/>
            <a:chExt cx="8729333" cy="5348414"/>
          </a:xfrm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4841249" y="1314852"/>
              <a:ext cx="2798771" cy="1002556"/>
            </a:xfrm>
            <a:prstGeom prst="roundRect">
              <a:avLst/>
            </a:prstGeom>
            <a:solidFill>
              <a:schemeClr val="accent2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Командир роты – старший научный сотрудник (майор)</a:t>
              </a:r>
              <a:endParaRPr lang="ru-RU" sz="1200" dirty="0"/>
            </a:p>
          </p:txBody>
        </p:sp>
        <p:sp>
          <p:nvSpPr>
            <p:cNvPr id="47" name="Скругленный прямоугольник 46"/>
            <p:cNvSpPr/>
            <p:nvPr/>
          </p:nvSpPr>
          <p:spPr>
            <a:xfrm>
              <a:off x="1911412" y="2702762"/>
              <a:ext cx="3555804" cy="3960504"/>
            </a:xfrm>
            <a:prstGeom prst="roundRect">
              <a:avLst/>
            </a:prstGeom>
            <a:solidFill>
              <a:schemeClr val="tx1">
                <a:alpha val="2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 dirty="0"/>
            </a:p>
          </p:txBody>
        </p:sp>
        <p:sp>
          <p:nvSpPr>
            <p:cNvPr id="48" name="Скругленный прямоугольник 47"/>
            <p:cNvSpPr/>
            <p:nvPr/>
          </p:nvSpPr>
          <p:spPr>
            <a:xfrm>
              <a:off x="2210185" y="3130249"/>
              <a:ext cx="3074150" cy="753940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Командир взвода – младший научный сотрудник </a:t>
              </a:r>
            </a:p>
            <a:p>
              <a:pPr algn="ctr"/>
              <a:r>
                <a:rPr lang="ru-RU" sz="1050" dirty="0" smtClean="0"/>
                <a:t>(капитан)</a:t>
              </a:r>
              <a:endParaRPr lang="ru-RU" sz="1050" dirty="0"/>
            </a:p>
          </p:txBody>
        </p:sp>
        <p:sp>
          <p:nvSpPr>
            <p:cNvPr id="49" name="Скругленный прямоугольник 48"/>
            <p:cNvSpPr/>
            <p:nvPr/>
          </p:nvSpPr>
          <p:spPr>
            <a:xfrm>
              <a:off x="2210185" y="3984039"/>
              <a:ext cx="3074150" cy="680307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Заместитель командира взвода – командир отделения (сержант)</a:t>
              </a:r>
              <a:endParaRPr lang="ru-RU" sz="1050" dirty="0"/>
            </a:p>
          </p:txBody>
        </p:sp>
        <p:sp>
          <p:nvSpPr>
            <p:cNvPr id="50" name="Скругленный прямоугольник 49"/>
            <p:cNvSpPr/>
            <p:nvPr/>
          </p:nvSpPr>
          <p:spPr>
            <a:xfrm>
              <a:off x="2210185" y="4756207"/>
              <a:ext cx="3074150" cy="584660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Командир отделения </a:t>
              </a:r>
            </a:p>
            <a:p>
              <a:pPr algn="ctr"/>
              <a:r>
                <a:rPr lang="ru-RU" sz="1050" dirty="0" smtClean="0"/>
                <a:t>(сержант)</a:t>
              </a:r>
              <a:endParaRPr lang="ru-RU" sz="1050" dirty="0"/>
            </a:p>
          </p:txBody>
        </p:sp>
        <p:sp>
          <p:nvSpPr>
            <p:cNvPr id="51" name="Скругленный прямоугольник 50"/>
            <p:cNvSpPr/>
            <p:nvPr/>
          </p:nvSpPr>
          <p:spPr>
            <a:xfrm>
              <a:off x="2210185" y="5454931"/>
              <a:ext cx="3074150" cy="300918"/>
            </a:xfrm>
            <a:prstGeom prst="roundRect">
              <a:avLst/>
            </a:prstGeom>
            <a:solidFill>
              <a:schemeClr val="accent5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Старший оператор – 6 чел.</a:t>
              </a:r>
              <a:endParaRPr lang="ru-RU" sz="1050" dirty="0"/>
            </a:p>
          </p:txBody>
        </p:sp>
        <p:sp>
          <p:nvSpPr>
            <p:cNvPr id="52" name="Скругленный прямоугольник 51"/>
            <p:cNvSpPr/>
            <p:nvPr/>
          </p:nvSpPr>
          <p:spPr>
            <a:xfrm>
              <a:off x="2210185" y="5900347"/>
              <a:ext cx="3074150" cy="300918"/>
            </a:xfrm>
            <a:prstGeom prst="roundRect">
              <a:avLst/>
            </a:prstGeom>
            <a:solidFill>
              <a:schemeClr val="accent5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Оператор – 14 чел.</a:t>
              </a:r>
              <a:endParaRPr lang="ru-RU" sz="1050" dirty="0"/>
            </a:p>
          </p:txBody>
        </p:sp>
        <p:sp>
          <p:nvSpPr>
            <p:cNvPr id="53" name="Скругленный прямоугольник 52"/>
            <p:cNvSpPr/>
            <p:nvPr/>
          </p:nvSpPr>
          <p:spPr>
            <a:xfrm>
              <a:off x="5549489" y="2845174"/>
              <a:ext cx="1398565" cy="1511863"/>
            </a:xfrm>
            <a:prstGeom prst="roundRect">
              <a:avLst/>
            </a:prstGeom>
            <a:solidFill>
              <a:schemeClr val="accent3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/>
                <a:t>Старшина роты</a:t>
              </a:r>
            </a:p>
            <a:p>
              <a:pPr algn="ctr"/>
              <a:r>
                <a:rPr lang="ru-RU" sz="1100" dirty="0" smtClean="0"/>
                <a:t>(старший прапорщик)</a:t>
              </a:r>
            </a:p>
          </p:txBody>
        </p:sp>
        <p:cxnSp>
          <p:nvCxnSpPr>
            <p:cNvPr id="54" name="Прямая со стрелкой 53"/>
            <p:cNvCxnSpPr>
              <a:stCxn id="46" idx="2"/>
              <a:endCxn id="53" idx="0"/>
            </p:cNvCxnSpPr>
            <p:nvPr/>
          </p:nvCxnSpPr>
          <p:spPr>
            <a:xfrm>
              <a:off x="6240635" y="2317408"/>
              <a:ext cx="8137" cy="527766"/>
            </a:xfrm>
            <a:prstGeom prst="straightConnector1">
              <a:avLst/>
            </a:prstGeom>
            <a:ln w="9525">
              <a:solidFill>
                <a:srgbClr val="00B4F5"/>
              </a:solidFill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55" name="Прямая со стрелкой 54"/>
            <p:cNvCxnSpPr>
              <a:stCxn id="46" idx="2"/>
              <a:endCxn id="47" idx="0"/>
            </p:cNvCxnSpPr>
            <p:nvPr/>
          </p:nvCxnSpPr>
          <p:spPr>
            <a:xfrm flipH="1">
              <a:off x="3689314" y="2317408"/>
              <a:ext cx="2551321" cy="385354"/>
            </a:xfrm>
            <a:prstGeom prst="straightConnector1">
              <a:avLst/>
            </a:prstGeom>
            <a:ln w="9525">
              <a:solidFill>
                <a:srgbClr val="00B4F5"/>
              </a:solidFill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56" name="Скругленный прямоугольник 55"/>
            <p:cNvSpPr/>
            <p:nvPr/>
          </p:nvSpPr>
          <p:spPr>
            <a:xfrm>
              <a:off x="7084941" y="2702762"/>
              <a:ext cx="3555804" cy="3960504"/>
            </a:xfrm>
            <a:prstGeom prst="roundRect">
              <a:avLst/>
            </a:prstGeom>
            <a:solidFill>
              <a:schemeClr val="tx1">
                <a:alpha val="2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 dirty="0"/>
            </a:p>
          </p:txBody>
        </p:sp>
        <p:sp>
          <p:nvSpPr>
            <p:cNvPr id="57" name="Скругленный прямоугольник 56"/>
            <p:cNvSpPr/>
            <p:nvPr/>
          </p:nvSpPr>
          <p:spPr>
            <a:xfrm>
              <a:off x="7383714" y="4756207"/>
              <a:ext cx="3074150" cy="584660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Командир отделения </a:t>
              </a:r>
            </a:p>
            <a:p>
              <a:pPr algn="ctr"/>
              <a:r>
                <a:rPr lang="ru-RU" sz="1050" dirty="0" smtClean="0"/>
                <a:t>(сержант)</a:t>
              </a:r>
              <a:endParaRPr lang="ru-RU" sz="1050" dirty="0"/>
            </a:p>
          </p:txBody>
        </p:sp>
        <p:sp>
          <p:nvSpPr>
            <p:cNvPr id="58" name="Скругленный прямоугольник 57"/>
            <p:cNvSpPr/>
            <p:nvPr/>
          </p:nvSpPr>
          <p:spPr>
            <a:xfrm>
              <a:off x="7383714" y="5454931"/>
              <a:ext cx="3074150" cy="300918"/>
            </a:xfrm>
            <a:prstGeom prst="roundRect">
              <a:avLst/>
            </a:prstGeom>
            <a:solidFill>
              <a:schemeClr val="accent5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Старший оператор – 6 чел.</a:t>
              </a:r>
              <a:endParaRPr lang="ru-RU" sz="1050" dirty="0"/>
            </a:p>
          </p:txBody>
        </p:sp>
        <p:sp>
          <p:nvSpPr>
            <p:cNvPr id="59" name="Скругленный прямоугольник 58"/>
            <p:cNvSpPr/>
            <p:nvPr/>
          </p:nvSpPr>
          <p:spPr>
            <a:xfrm>
              <a:off x="7383714" y="5900347"/>
              <a:ext cx="3074150" cy="300918"/>
            </a:xfrm>
            <a:prstGeom prst="roundRect">
              <a:avLst/>
            </a:prstGeom>
            <a:solidFill>
              <a:schemeClr val="accent5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Оператор – 14 чел.</a:t>
              </a:r>
              <a:endParaRPr lang="ru-RU" sz="1050" dirty="0"/>
            </a:p>
          </p:txBody>
        </p:sp>
        <p:sp>
          <p:nvSpPr>
            <p:cNvPr id="60" name="Скругленный прямоугольник 59"/>
            <p:cNvSpPr/>
            <p:nvPr/>
          </p:nvSpPr>
          <p:spPr>
            <a:xfrm>
              <a:off x="7383714" y="3136443"/>
              <a:ext cx="3074150" cy="753940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Командир взвода – младший научный сотрудник </a:t>
              </a:r>
            </a:p>
            <a:p>
              <a:pPr algn="ctr"/>
              <a:r>
                <a:rPr lang="ru-RU" sz="1050" dirty="0" smtClean="0"/>
                <a:t>(капитан)</a:t>
              </a:r>
              <a:endParaRPr lang="ru-RU" sz="1050" dirty="0"/>
            </a:p>
          </p:txBody>
        </p:sp>
        <p:sp>
          <p:nvSpPr>
            <p:cNvPr id="61" name="Скругленный прямоугольник 60"/>
            <p:cNvSpPr/>
            <p:nvPr/>
          </p:nvSpPr>
          <p:spPr>
            <a:xfrm>
              <a:off x="7383714" y="3990233"/>
              <a:ext cx="3074150" cy="680307"/>
            </a:xfrm>
            <a:prstGeom prst="roundRect">
              <a:avLst/>
            </a:prstGeom>
            <a:solidFill>
              <a:schemeClr val="accent6">
                <a:alpha val="50000"/>
              </a:schemeClr>
            </a:solidFill>
            <a:ln w="9525">
              <a:solidFill>
                <a:srgbClr val="00B4F5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50" dirty="0" smtClean="0"/>
                <a:t>Заместитель командира взвода – командир отделения (сержант)</a:t>
              </a:r>
              <a:endParaRPr lang="ru-RU" sz="1050" dirty="0"/>
            </a:p>
          </p:txBody>
        </p:sp>
        <p:cxnSp>
          <p:nvCxnSpPr>
            <p:cNvPr id="62" name="Прямая со стрелкой 61"/>
            <p:cNvCxnSpPr>
              <a:stCxn id="46" idx="2"/>
              <a:endCxn id="56" idx="0"/>
            </p:cNvCxnSpPr>
            <p:nvPr/>
          </p:nvCxnSpPr>
          <p:spPr>
            <a:xfrm>
              <a:off x="6240635" y="2317408"/>
              <a:ext cx="2622208" cy="385354"/>
            </a:xfrm>
            <a:prstGeom prst="straightConnector1">
              <a:avLst/>
            </a:prstGeom>
            <a:ln w="9525">
              <a:solidFill>
                <a:srgbClr val="00B4F5"/>
              </a:solidFill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4582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03" y="0"/>
            <a:ext cx="9172325" cy="523604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06" y="0"/>
            <a:ext cx="9177606" cy="5236046"/>
          </a:xfrm>
          <a:prstGeom prst="rect">
            <a:avLst/>
          </a:prstGeom>
          <a:solidFill>
            <a:srgbClr val="4172AD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662066" y="68263"/>
            <a:ext cx="469900" cy="303212"/>
          </a:xfrm>
          <a:prstGeom prst="rect">
            <a:avLst/>
          </a:prstGeom>
        </p:spPr>
        <p:txBody>
          <a:bodyPr anchor="ctr"/>
          <a:lstStyle>
            <a:defPPr>
              <a:defRPr lang="ru-RU"/>
            </a:defPPr>
            <a:lvl1pPr algn="ctr" defTabSz="816235">
              <a:defRPr sz="1600">
                <a:solidFill>
                  <a:srgbClr val="00133A"/>
                </a:solidFill>
                <a:latin typeface="Impact" panose="020B0806030902050204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5F0E5B03-B0DA-474E-8186-0164B75D7E66}" type="slidenum">
              <a:rPr lang="ru-RU" sz="1350" smtClean="0">
                <a:solidFill>
                  <a:srgbClr val="E4E4E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ru-RU" sz="1350" dirty="0">
              <a:solidFill>
                <a:srgbClr val="E4E4E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77" y="611595"/>
            <a:ext cx="9043244" cy="4515965"/>
          </a:xfrm>
          <a:prstGeom prst="rect">
            <a:avLst/>
          </a:prstGeom>
        </p:spPr>
      </p:pic>
      <p:grpSp>
        <p:nvGrpSpPr>
          <p:cNvPr id="18" name="Группа 17"/>
          <p:cNvGrpSpPr>
            <a:grpSpLocks/>
          </p:cNvGrpSpPr>
          <p:nvPr/>
        </p:nvGrpSpPr>
        <p:grpSpPr>
          <a:xfrm>
            <a:off x="183821" y="86898"/>
            <a:ext cx="738854" cy="729592"/>
            <a:chOff x="3209925" y="1619250"/>
            <a:chExt cx="1116806" cy="1064419"/>
          </a:xfrm>
          <a:effectLst/>
          <a:scene3d>
            <a:camera prst="orthographicFront"/>
            <a:lightRig rig="threePt" dir="t"/>
          </a:scene3d>
        </p:grpSpPr>
        <p:sp>
          <p:nvSpPr>
            <p:cNvPr id="20" name="Полилиния 19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1637142" y="164556"/>
            <a:ext cx="7136034" cy="338554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ПОРЯДОК ОТБОРА ВЫПУСКНИКОВ ВУЗОВ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В НР ВИТ 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«ЭРА»</a:t>
            </a:r>
          </a:p>
        </p:txBody>
      </p:sp>
      <p:grpSp>
        <p:nvGrpSpPr>
          <p:cNvPr id="41" name="Группа 40"/>
          <p:cNvGrpSpPr/>
          <p:nvPr/>
        </p:nvGrpSpPr>
        <p:grpSpPr>
          <a:xfrm>
            <a:off x="1625850" y="123478"/>
            <a:ext cx="7147326" cy="432048"/>
            <a:chOff x="1547664" y="771550"/>
            <a:chExt cx="5437188" cy="984250"/>
          </a:xfrm>
        </p:grpSpPr>
        <p:graphicFrame>
          <p:nvGraphicFramePr>
            <p:cNvPr id="42" name="Объект 4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81060854"/>
                </p:ext>
              </p:extLst>
            </p:nvPr>
          </p:nvGraphicFramePr>
          <p:xfrm>
            <a:off x="1547664" y="771550"/>
            <a:ext cx="519113" cy="596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394" name="CorelDRAW" r:id="rId7" imgW="427320" imgH="492120" progId="">
                    <p:embed/>
                  </p:oleObj>
                </mc:Choice>
                <mc:Fallback>
                  <p:oleObj name="CorelDRAW" r:id="rId7" imgW="427320" imgH="49212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771550"/>
                          <a:ext cx="519113" cy="596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Объект 4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99238601"/>
                </p:ext>
              </p:extLst>
            </p:nvPr>
          </p:nvGraphicFramePr>
          <p:xfrm>
            <a:off x="1547664" y="1452588"/>
            <a:ext cx="384175" cy="303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395" name="CorelDRAW" r:id="rId9" imgW="314640" imgH="249120" progId="">
                    <p:embed/>
                  </p:oleObj>
                </mc:Choice>
                <mc:Fallback>
                  <p:oleObj name="CorelDRAW" r:id="rId9" imgW="314640" imgH="24912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1452588"/>
                          <a:ext cx="384175" cy="3032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Объект 4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85261769"/>
                </p:ext>
              </p:extLst>
            </p:nvPr>
          </p:nvGraphicFramePr>
          <p:xfrm>
            <a:off x="6316514" y="771550"/>
            <a:ext cx="668338" cy="328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396" name="CorelDRAW" r:id="rId11" imgW="550440" imgH="271080" progId="">
                    <p:embed/>
                  </p:oleObj>
                </mc:Choice>
                <mc:Fallback>
                  <p:oleObj name="CorelDRAW" r:id="rId11" imgW="550440" imgH="2710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16514" y="771550"/>
                          <a:ext cx="668338" cy="3286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Объект 4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57221571"/>
                </p:ext>
              </p:extLst>
            </p:nvPr>
          </p:nvGraphicFramePr>
          <p:xfrm>
            <a:off x="6256189" y="1304950"/>
            <a:ext cx="728663" cy="450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397" name="CorelDRAW" r:id="rId13" imgW="598680" imgH="370080" progId="">
                    <p:embed/>
                  </p:oleObj>
                </mc:Choice>
                <mc:Fallback>
                  <p:oleObj name="CorelDRAW" r:id="rId13" imgW="598680" imgH="3700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189" y="1304950"/>
                          <a:ext cx="728663" cy="450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Овал 4"/>
          <p:cNvSpPr/>
          <p:nvPr/>
        </p:nvSpPr>
        <p:spPr>
          <a:xfrm>
            <a:off x="1122035" y="1167121"/>
            <a:ext cx="845009" cy="845009"/>
          </a:xfrm>
          <a:prstGeom prst="ellipse">
            <a:avLst/>
          </a:prstGeom>
          <a:solidFill>
            <a:schemeClr val="tx1">
              <a:alpha val="20000"/>
            </a:schemeClr>
          </a:solidFill>
          <a:ln w="12700">
            <a:solidFill>
              <a:srgbClr val="00B4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39" y="1049625"/>
            <a:ext cx="1080000" cy="1080000"/>
          </a:xfrm>
          <a:prstGeom prst="rect">
            <a:avLst/>
          </a:prstGeom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33980919"/>
              </p:ext>
            </p:extLst>
          </p:nvPr>
        </p:nvGraphicFramePr>
        <p:xfrm>
          <a:off x="732383" y="2139702"/>
          <a:ext cx="1596735" cy="2625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7" name="Штриховая стрелка вправо 6"/>
          <p:cNvSpPr/>
          <p:nvPr/>
        </p:nvSpPr>
        <p:spPr>
          <a:xfrm>
            <a:off x="2308238" y="1145426"/>
            <a:ext cx="1111634" cy="825178"/>
          </a:xfrm>
          <a:prstGeom prst="stripedRightArrow">
            <a:avLst/>
          </a:prstGeom>
          <a:solidFill>
            <a:schemeClr val="tx1">
              <a:alpha val="20000"/>
            </a:schemeClr>
          </a:solidFill>
          <a:ln w="12700">
            <a:solidFill>
              <a:srgbClr val="00B4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8" descr="ÐÐ°ÑÑÐ¸Ð½ÐºÐ¸ Ð¿Ð¾ Ð·Ð°Ð¿ÑÐ¾ÑÑ Ð²Ð¾ÐµÐ½ÐºÐ¾Ð¼ ÐºÐ¾Ð¼Ð¸ÑÑÐ¸Ñ">
            <a:extLst>
              <a:ext uri="{FF2B5EF4-FFF2-40B4-BE49-F238E27FC236}">
                <a16:creationId xmlns="" xmlns:a16="http://schemas.microsoft.com/office/drawing/2014/main" id="{5AE2E2C0-FDEC-41F6-9292-0F4433882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786" y="3219822"/>
            <a:ext cx="1801145" cy="1324089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rgbClr val="00B4F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EC614059-E6FD-4A7F-9313-1C6F9AD00BCB}"/>
              </a:ext>
            </a:extLst>
          </p:cNvPr>
          <p:cNvSpPr txBox="1"/>
          <p:nvPr/>
        </p:nvSpPr>
        <p:spPr>
          <a:xfrm>
            <a:off x="3787962" y="4616123"/>
            <a:ext cx="16074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Конкурсный отбор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3793341" y="1294358"/>
            <a:ext cx="1596735" cy="502771"/>
            <a:chOff x="0" y="3781"/>
            <a:chExt cx="1596735" cy="502771"/>
          </a:xfrm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0" y="3781"/>
              <a:ext cx="1596735" cy="502771"/>
            </a:xfrm>
            <a:prstGeom prst="roundRect">
              <a:avLst/>
            </a:prstGeom>
            <a:solidFill>
              <a:schemeClr val="tx1">
                <a:alpha val="20000"/>
              </a:schemeClr>
            </a:solidFill>
            <a:ln w="12700">
              <a:solidFill>
                <a:srgbClr val="00B4F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Скругленный прямоугольник 4"/>
            <p:cNvSpPr/>
            <p:nvPr/>
          </p:nvSpPr>
          <p:spPr>
            <a:xfrm>
              <a:off x="24543" y="28324"/>
              <a:ext cx="1547649" cy="45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900" dirty="0" smtClean="0"/>
                <a:t>Заполнение анкеты в научную роту ВИТ «ЭРА»</a:t>
              </a:r>
              <a:endParaRPr lang="ru-RU" sz="900" kern="1200" dirty="0"/>
            </a:p>
          </p:txBody>
        </p:sp>
      </p:grpSp>
      <p:sp>
        <p:nvSpPr>
          <p:cNvPr id="33" name="Штриховая стрелка вправо 32"/>
          <p:cNvSpPr/>
          <p:nvPr/>
        </p:nvSpPr>
        <p:spPr>
          <a:xfrm rot="5400000">
            <a:off x="4172166" y="2101703"/>
            <a:ext cx="816382" cy="825178"/>
          </a:xfrm>
          <a:prstGeom prst="stripedRightArrow">
            <a:avLst/>
          </a:prstGeom>
          <a:solidFill>
            <a:schemeClr val="tx1">
              <a:alpha val="20000"/>
            </a:schemeClr>
          </a:solidFill>
          <a:ln w="12700">
            <a:solidFill>
              <a:srgbClr val="00B4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Штриховая стрелка вправо 33"/>
          <p:cNvSpPr/>
          <p:nvPr/>
        </p:nvSpPr>
        <p:spPr>
          <a:xfrm>
            <a:off x="5728526" y="3469277"/>
            <a:ext cx="816382" cy="825178"/>
          </a:xfrm>
          <a:prstGeom prst="stripedRightArrow">
            <a:avLst/>
          </a:prstGeom>
          <a:solidFill>
            <a:schemeClr val="tx1">
              <a:alpha val="20000"/>
            </a:schemeClr>
          </a:solidFill>
          <a:ln w="12700">
            <a:solidFill>
              <a:srgbClr val="00B4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00C96285-7007-4DDB-878F-DCA62E53C901}"/>
              </a:ext>
            </a:extLst>
          </p:cNvPr>
          <p:cNvSpPr txBox="1"/>
          <p:nvPr/>
        </p:nvSpPr>
        <p:spPr>
          <a:xfrm>
            <a:off x="6623254" y="4543911"/>
            <a:ext cx="2242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</a:rPr>
              <a:t>Сообщение от представителя НР</a:t>
            </a:r>
          </a:p>
        </p:txBody>
      </p:sp>
      <p:pic>
        <p:nvPicPr>
          <p:cNvPr id="36" name="Picture 10" descr="ÐÐ°ÑÑÐ¸Ð½ÐºÐ¸ Ð¿Ð¾ Ð·Ð°Ð¿ÑÐ¾ÑÑ Ð²Ð¾ÐµÐ½Ð½ÑÐ¹ Ð·Ð²Ð¾Ð½Ð¸Ñ">
            <a:extLst>
              <a:ext uri="{FF2B5EF4-FFF2-40B4-BE49-F238E27FC236}">
                <a16:creationId xmlns="" xmlns:a16="http://schemas.microsoft.com/office/drawing/2014/main" id="{F140C87A-353F-45ED-B2F3-244485DBF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473" y="3175486"/>
            <a:ext cx="2009605" cy="1368425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rgbClr val="00B4F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Штриховая стрелка вправо 36"/>
          <p:cNvSpPr/>
          <p:nvPr/>
        </p:nvSpPr>
        <p:spPr>
          <a:xfrm rot="16200000">
            <a:off x="7336084" y="2101704"/>
            <a:ext cx="816382" cy="825178"/>
          </a:xfrm>
          <a:prstGeom prst="stripedRightArrow">
            <a:avLst/>
          </a:prstGeom>
          <a:solidFill>
            <a:schemeClr val="tx1">
              <a:alpha val="20000"/>
            </a:schemeClr>
          </a:solidFill>
          <a:ln w="12700">
            <a:solidFill>
              <a:srgbClr val="00B4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6" name="Группа 45"/>
          <p:cNvGrpSpPr/>
          <p:nvPr/>
        </p:nvGrpSpPr>
        <p:grpSpPr>
          <a:xfrm>
            <a:off x="6945908" y="1294358"/>
            <a:ext cx="1596735" cy="502771"/>
            <a:chOff x="0" y="3781"/>
            <a:chExt cx="1596735" cy="502771"/>
          </a:xfrm>
        </p:grpSpPr>
        <p:sp>
          <p:nvSpPr>
            <p:cNvPr id="47" name="Скругленный прямоугольник 46"/>
            <p:cNvSpPr/>
            <p:nvPr/>
          </p:nvSpPr>
          <p:spPr>
            <a:xfrm>
              <a:off x="0" y="3781"/>
              <a:ext cx="1596735" cy="502771"/>
            </a:xfrm>
            <a:prstGeom prst="roundRect">
              <a:avLst/>
            </a:prstGeom>
            <a:solidFill>
              <a:schemeClr val="tx1">
                <a:alpha val="20000"/>
              </a:schemeClr>
            </a:solidFill>
            <a:ln w="12700">
              <a:solidFill>
                <a:srgbClr val="00B4F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Скругленный прямоугольник 4"/>
            <p:cNvSpPr/>
            <p:nvPr/>
          </p:nvSpPr>
          <p:spPr>
            <a:xfrm>
              <a:off x="24543" y="28324"/>
              <a:ext cx="1547649" cy="45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900" dirty="0" smtClean="0"/>
                <a:t>Стандартная процедура призыва</a:t>
              </a:r>
              <a:endParaRPr lang="ru-RU" sz="9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3912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03" y="0"/>
            <a:ext cx="9172325" cy="523604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06" y="0"/>
            <a:ext cx="9177606" cy="5236046"/>
          </a:xfrm>
          <a:prstGeom prst="rect">
            <a:avLst/>
          </a:prstGeom>
          <a:solidFill>
            <a:srgbClr val="4172AD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662066" y="68263"/>
            <a:ext cx="469900" cy="303212"/>
          </a:xfrm>
          <a:prstGeom prst="rect">
            <a:avLst/>
          </a:prstGeom>
        </p:spPr>
        <p:txBody>
          <a:bodyPr anchor="ctr"/>
          <a:lstStyle>
            <a:defPPr>
              <a:defRPr lang="ru-RU"/>
            </a:defPPr>
            <a:lvl1pPr algn="ctr" defTabSz="816235">
              <a:defRPr sz="1600">
                <a:solidFill>
                  <a:srgbClr val="00133A"/>
                </a:solidFill>
                <a:latin typeface="Impact" panose="020B0806030902050204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5F0E5B03-B0DA-474E-8186-0164B75D7E66}" type="slidenum">
              <a:rPr lang="ru-RU" sz="1350" smtClean="0">
                <a:solidFill>
                  <a:srgbClr val="E4E4E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ru-RU" sz="1350" dirty="0">
              <a:solidFill>
                <a:srgbClr val="E4E4E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77" y="611595"/>
            <a:ext cx="9043244" cy="4515965"/>
          </a:xfrm>
          <a:prstGeom prst="rect">
            <a:avLst/>
          </a:prstGeom>
        </p:spPr>
      </p:pic>
      <p:grpSp>
        <p:nvGrpSpPr>
          <p:cNvPr id="18" name="Группа 17"/>
          <p:cNvGrpSpPr>
            <a:grpSpLocks/>
          </p:cNvGrpSpPr>
          <p:nvPr/>
        </p:nvGrpSpPr>
        <p:grpSpPr>
          <a:xfrm>
            <a:off x="183821" y="86898"/>
            <a:ext cx="738854" cy="729592"/>
            <a:chOff x="3209925" y="1619250"/>
            <a:chExt cx="1116806" cy="1064419"/>
          </a:xfrm>
          <a:effectLst/>
          <a:scene3d>
            <a:camera prst="orthographicFront"/>
            <a:lightRig rig="threePt" dir="t"/>
          </a:scene3d>
        </p:grpSpPr>
        <p:sp>
          <p:nvSpPr>
            <p:cNvPr id="20" name="Полилиния 19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1637142" y="164556"/>
            <a:ext cx="7136034" cy="338554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ПЕРЕЧЕНЬ СПЕЦИАЛЬНОСТЕЙ ВУЗОВ ТУЛЬСКОЙ ОБЛАСТИ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1625850" y="123478"/>
            <a:ext cx="7147326" cy="432048"/>
            <a:chOff x="1547664" y="771550"/>
            <a:chExt cx="5437188" cy="984250"/>
          </a:xfrm>
        </p:grpSpPr>
        <p:graphicFrame>
          <p:nvGraphicFramePr>
            <p:cNvPr id="42" name="Объект 4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81060854"/>
                </p:ext>
              </p:extLst>
            </p:nvPr>
          </p:nvGraphicFramePr>
          <p:xfrm>
            <a:off x="1547664" y="771550"/>
            <a:ext cx="519113" cy="596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0450" name="CorelDRAW" r:id="rId7" imgW="427320" imgH="492120" progId="">
                    <p:embed/>
                  </p:oleObj>
                </mc:Choice>
                <mc:Fallback>
                  <p:oleObj name="CorelDRAW" r:id="rId7" imgW="427320" imgH="492120" progId="">
                    <p:embed/>
                    <p:pic>
                      <p:nvPicPr>
                        <p:cNvPr id="42" name="Объект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771550"/>
                          <a:ext cx="519113" cy="596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Объект 4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99238601"/>
                </p:ext>
              </p:extLst>
            </p:nvPr>
          </p:nvGraphicFramePr>
          <p:xfrm>
            <a:off x="1547664" y="1452588"/>
            <a:ext cx="384175" cy="303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0451" name="CorelDRAW" r:id="rId9" imgW="314640" imgH="249120" progId="">
                    <p:embed/>
                  </p:oleObj>
                </mc:Choice>
                <mc:Fallback>
                  <p:oleObj name="CorelDRAW" r:id="rId9" imgW="314640" imgH="249120" progId="">
                    <p:embed/>
                    <p:pic>
                      <p:nvPicPr>
                        <p:cNvPr id="43" name="Объект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1452588"/>
                          <a:ext cx="384175" cy="3032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Объект 4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85261769"/>
                </p:ext>
              </p:extLst>
            </p:nvPr>
          </p:nvGraphicFramePr>
          <p:xfrm>
            <a:off x="6316514" y="771550"/>
            <a:ext cx="668338" cy="328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0452" name="CorelDRAW" r:id="rId11" imgW="550440" imgH="271080" progId="">
                    <p:embed/>
                  </p:oleObj>
                </mc:Choice>
                <mc:Fallback>
                  <p:oleObj name="CorelDRAW" r:id="rId11" imgW="550440" imgH="271080" progId="">
                    <p:embed/>
                    <p:pic>
                      <p:nvPicPr>
                        <p:cNvPr id="44" name="Объект 4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16514" y="771550"/>
                          <a:ext cx="668338" cy="3286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Объект 4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57221571"/>
                </p:ext>
              </p:extLst>
            </p:nvPr>
          </p:nvGraphicFramePr>
          <p:xfrm>
            <a:off x="6256189" y="1304950"/>
            <a:ext cx="728663" cy="450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0453" name="CorelDRAW" r:id="rId13" imgW="598680" imgH="370080" progId="">
                    <p:embed/>
                  </p:oleObj>
                </mc:Choice>
                <mc:Fallback>
                  <p:oleObj name="CorelDRAW" r:id="rId13" imgW="598680" imgH="370080" progId="">
                    <p:embed/>
                    <p:pic>
                      <p:nvPicPr>
                        <p:cNvPr id="45" name="Объект 4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189" y="1304950"/>
                          <a:ext cx="728663" cy="450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07450077"/>
              </p:ext>
            </p:extLst>
          </p:nvPr>
        </p:nvGraphicFramePr>
        <p:xfrm>
          <a:off x="589081" y="1206615"/>
          <a:ext cx="7982556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0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artisticLineDrawing/>
                    </a14:imgEffect>
                    <a14:imgEffect>
                      <a14:brightnessContrast bright="8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44063"/>
            <a:ext cx="895980" cy="108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852" y="1133094"/>
            <a:ext cx="1516363" cy="108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89" y="1134523"/>
            <a:ext cx="1137948" cy="108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464" y="1140887"/>
            <a:ext cx="1201936" cy="108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556" y="1109047"/>
            <a:ext cx="821192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2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03" y="0"/>
            <a:ext cx="9172325" cy="523604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06" y="0"/>
            <a:ext cx="9177606" cy="5236046"/>
          </a:xfrm>
          <a:prstGeom prst="rect">
            <a:avLst/>
          </a:prstGeom>
          <a:solidFill>
            <a:srgbClr val="4172AD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662066" y="68263"/>
            <a:ext cx="469900" cy="303212"/>
          </a:xfrm>
          <a:prstGeom prst="rect">
            <a:avLst/>
          </a:prstGeom>
        </p:spPr>
        <p:txBody>
          <a:bodyPr anchor="ctr"/>
          <a:lstStyle>
            <a:defPPr>
              <a:defRPr lang="ru-RU"/>
            </a:defPPr>
            <a:lvl1pPr algn="ctr" defTabSz="816235">
              <a:defRPr sz="1600">
                <a:solidFill>
                  <a:srgbClr val="00133A"/>
                </a:solidFill>
                <a:latin typeface="Impact" panose="020B0806030902050204" pitchFamily="34" charset="0"/>
                <a:cs typeface="Arial" pitchFamily="34" charset="0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5F0E5B03-B0DA-474E-8186-0164B75D7E66}" type="slidenum">
              <a:rPr lang="ru-RU" sz="1350" smtClean="0">
                <a:solidFill>
                  <a:srgbClr val="E4E4E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ru-RU" sz="1350" dirty="0">
              <a:solidFill>
                <a:srgbClr val="E4E4E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977" y="611595"/>
            <a:ext cx="9043244" cy="4515965"/>
          </a:xfrm>
          <a:prstGeom prst="rect">
            <a:avLst/>
          </a:prstGeom>
        </p:spPr>
      </p:pic>
      <p:grpSp>
        <p:nvGrpSpPr>
          <p:cNvPr id="18" name="Группа 17"/>
          <p:cNvGrpSpPr>
            <a:grpSpLocks/>
          </p:cNvGrpSpPr>
          <p:nvPr/>
        </p:nvGrpSpPr>
        <p:grpSpPr>
          <a:xfrm>
            <a:off x="183821" y="86898"/>
            <a:ext cx="738854" cy="729592"/>
            <a:chOff x="3209925" y="1619250"/>
            <a:chExt cx="1116806" cy="1064419"/>
          </a:xfrm>
          <a:effectLst/>
          <a:scene3d>
            <a:camera prst="orthographicFront"/>
            <a:lightRig rig="threePt" dir="t"/>
          </a:scene3d>
        </p:grpSpPr>
        <p:sp>
          <p:nvSpPr>
            <p:cNvPr id="20" name="Полилиния 19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 w="25400" h="254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effectLst/>
              </a:endParaRPr>
            </a:p>
          </p:txBody>
        </p:sp>
      </p:grpSp>
      <p:sp>
        <p:nvSpPr>
          <p:cNvPr id="40" name="Прямоугольник 39"/>
          <p:cNvSpPr/>
          <p:nvPr/>
        </p:nvSpPr>
        <p:spPr>
          <a:xfrm>
            <a:off x="1637142" y="164556"/>
            <a:ext cx="7136034" cy="338554"/>
          </a:xfrm>
          <a:prstGeom prst="rect">
            <a:avLst/>
          </a:prstGeom>
          <a:effectLst>
            <a:glow rad="127000">
              <a:schemeClr val="bg1"/>
            </a:glow>
          </a:effectLst>
        </p:spPr>
        <p:txBody>
          <a:bodyPr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ПЕРЕЧЕНЬ ПРЕДПРИЯТИЙ ОПК ТУЛЬСКОЙ ОБЛАСТИ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pSp>
        <p:nvGrpSpPr>
          <p:cNvPr id="41" name="Группа 40"/>
          <p:cNvGrpSpPr/>
          <p:nvPr/>
        </p:nvGrpSpPr>
        <p:grpSpPr>
          <a:xfrm>
            <a:off x="1625850" y="123478"/>
            <a:ext cx="7147326" cy="432048"/>
            <a:chOff x="1547664" y="771550"/>
            <a:chExt cx="5437188" cy="984250"/>
          </a:xfrm>
        </p:grpSpPr>
        <p:graphicFrame>
          <p:nvGraphicFramePr>
            <p:cNvPr id="42" name="Объект 4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81060854"/>
                </p:ext>
              </p:extLst>
            </p:nvPr>
          </p:nvGraphicFramePr>
          <p:xfrm>
            <a:off x="1547664" y="771550"/>
            <a:ext cx="519113" cy="596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430" name="CorelDRAW" r:id="rId7" imgW="427320" imgH="492120" progId="">
                    <p:embed/>
                  </p:oleObj>
                </mc:Choice>
                <mc:Fallback>
                  <p:oleObj name="CorelDRAW" r:id="rId7" imgW="427320" imgH="49212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771550"/>
                          <a:ext cx="519113" cy="596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Объект 4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99238601"/>
                </p:ext>
              </p:extLst>
            </p:nvPr>
          </p:nvGraphicFramePr>
          <p:xfrm>
            <a:off x="1547664" y="1452588"/>
            <a:ext cx="384175" cy="3032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431" name="CorelDRAW" r:id="rId9" imgW="314640" imgH="249120" progId="">
                    <p:embed/>
                  </p:oleObj>
                </mc:Choice>
                <mc:Fallback>
                  <p:oleObj name="CorelDRAW" r:id="rId9" imgW="314640" imgH="24912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47664" y="1452588"/>
                          <a:ext cx="384175" cy="3032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4" name="Объект 4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85261769"/>
                </p:ext>
              </p:extLst>
            </p:nvPr>
          </p:nvGraphicFramePr>
          <p:xfrm>
            <a:off x="6316514" y="771550"/>
            <a:ext cx="668338" cy="3286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432" name="CorelDRAW" r:id="rId11" imgW="550440" imgH="271080" progId="">
                    <p:embed/>
                  </p:oleObj>
                </mc:Choice>
                <mc:Fallback>
                  <p:oleObj name="CorelDRAW" r:id="rId11" imgW="550440" imgH="2710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16514" y="771550"/>
                          <a:ext cx="668338" cy="32861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Объект 4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57221571"/>
                </p:ext>
              </p:extLst>
            </p:nvPr>
          </p:nvGraphicFramePr>
          <p:xfrm>
            <a:off x="6256189" y="1304950"/>
            <a:ext cx="728663" cy="4508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9433" name="CorelDRAW" r:id="rId13" imgW="598680" imgH="370080" progId="">
                    <p:embed/>
                  </p:oleObj>
                </mc:Choice>
                <mc:Fallback>
                  <p:oleObj name="CorelDRAW" r:id="rId13" imgW="598680" imgH="37008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256189" y="1304950"/>
                          <a:ext cx="728663" cy="45085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246438172"/>
              </p:ext>
            </p:extLst>
          </p:nvPr>
        </p:nvGraphicFramePr>
        <p:xfrm>
          <a:off x="359729" y="1236260"/>
          <a:ext cx="8615739" cy="3471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1089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bstract blue vector background with white lines and dots (plugin plexus for after effects)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0.1777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-6809" y="0"/>
            <a:ext cx="9150809" cy="5143500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251520" y="771550"/>
            <a:ext cx="3310438" cy="3003722"/>
            <a:chOff x="3209925" y="1619250"/>
            <a:chExt cx="1116806" cy="1064419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</p:grpSpPr>
        <p:sp>
          <p:nvSpPr>
            <p:cNvPr id="30" name="Полилиния 29"/>
            <p:cNvSpPr/>
            <p:nvPr/>
          </p:nvSpPr>
          <p:spPr>
            <a:xfrm>
              <a:off x="3209925" y="2026444"/>
              <a:ext cx="1116806" cy="657225"/>
            </a:xfrm>
            <a:custGeom>
              <a:avLst/>
              <a:gdLst>
                <a:gd name="connsiteX0" fmla="*/ 895350 w 1116806"/>
                <a:gd name="connsiteY0" fmla="*/ 657225 h 657225"/>
                <a:gd name="connsiteX1" fmla="*/ 0 w 1116806"/>
                <a:gd name="connsiteY1" fmla="*/ 0 h 657225"/>
                <a:gd name="connsiteX2" fmla="*/ 1116806 w 1116806"/>
                <a:gd name="connsiteY2" fmla="*/ 2381 h 657225"/>
                <a:gd name="connsiteX3" fmla="*/ 766763 w 1116806"/>
                <a:gd name="connsiteY3" fmla="*/ 252412 h 657225"/>
                <a:gd name="connsiteX4" fmla="*/ 814388 w 1116806"/>
                <a:gd name="connsiteY4" fmla="*/ 402431 h 657225"/>
                <a:gd name="connsiteX5" fmla="*/ 602456 w 1116806"/>
                <a:gd name="connsiteY5" fmla="*/ 247650 h 657225"/>
                <a:gd name="connsiteX6" fmla="*/ 816769 w 1116806"/>
                <a:gd name="connsiteY6" fmla="*/ 90487 h 657225"/>
                <a:gd name="connsiteX7" fmla="*/ 273844 w 1116806"/>
                <a:gd name="connsiteY7" fmla="*/ 97631 h 657225"/>
                <a:gd name="connsiteX8" fmla="*/ 854869 w 1116806"/>
                <a:gd name="connsiteY8" fmla="*/ 514350 h 657225"/>
                <a:gd name="connsiteX9" fmla="*/ 895350 w 1116806"/>
                <a:gd name="connsiteY9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16806" h="657225">
                  <a:moveTo>
                    <a:pt x="895350" y="657225"/>
                  </a:moveTo>
                  <a:lnTo>
                    <a:pt x="0" y="0"/>
                  </a:lnTo>
                  <a:lnTo>
                    <a:pt x="1116806" y="2381"/>
                  </a:lnTo>
                  <a:lnTo>
                    <a:pt x="766763" y="252412"/>
                  </a:lnTo>
                  <a:lnTo>
                    <a:pt x="814388" y="402431"/>
                  </a:lnTo>
                  <a:lnTo>
                    <a:pt x="602456" y="247650"/>
                  </a:lnTo>
                  <a:lnTo>
                    <a:pt x="816769" y="90487"/>
                  </a:lnTo>
                  <a:lnTo>
                    <a:pt x="273844" y="97631"/>
                  </a:lnTo>
                  <a:lnTo>
                    <a:pt x="854869" y="514350"/>
                  </a:lnTo>
                  <a:lnTo>
                    <a:pt x="895350" y="657225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FF0000"/>
              </a:solidFill>
            </a:ln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олилиния 30"/>
            <p:cNvSpPr/>
            <p:nvPr/>
          </p:nvSpPr>
          <p:spPr>
            <a:xfrm>
              <a:off x="3426619" y="2331244"/>
              <a:ext cx="285750" cy="345281"/>
            </a:xfrm>
            <a:custGeom>
              <a:avLst/>
              <a:gdLst>
                <a:gd name="connsiteX0" fmla="*/ 107156 w 285750"/>
                <a:gd name="connsiteY0" fmla="*/ 0 h 345281"/>
                <a:gd name="connsiteX1" fmla="*/ 0 w 285750"/>
                <a:gd name="connsiteY1" fmla="*/ 345281 h 345281"/>
                <a:gd name="connsiteX2" fmla="*/ 285750 w 285750"/>
                <a:gd name="connsiteY2" fmla="*/ 130969 h 345281"/>
                <a:gd name="connsiteX3" fmla="*/ 216694 w 285750"/>
                <a:gd name="connsiteY3" fmla="*/ 73819 h 345281"/>
                <a:gd name="connsiteX4" fmla="*/ 157162 w 285750"/>
                <a:gd name="connsiteY4" fmla="*/ 123825 h 345281"/>
                <a:gd name="connsiteX5" fmla="*/ 176212 w 285750"/>
                <a:gd name="connsiteY5" fmla="*/ 47625 h 345281"/>
                <a:gd name="connsiteX6" fmla="*/ 107156 w 285750"/>
                <a:gd name="connsiteY6" fmla="*/ 0 h 345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345281">
                  <a:moveTo>
                    <a:pt x="107156" y="0"/>
                  </a:moveTo>
                  <a:lnTo>
                    <a:pt x="0" y="345281"/>
                  </a:lnTo>
                  <a:lnTo>
                    <a:pt x="285750" y="130969"/>
                  </a:lnTo>
                  <a:lnTo>
                    <a:pt x="216694" y="73819"/>
                  </a:lnTo>
                  <a:lnTo>
                    <a:pt x="157162" y="123825"/>
                  </a:lnTo>
                  <a:lnTo>
                    <a:pt x="176212" y="47625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олилиния 31"/>
            <p:cNvSpPr/>
            <p:nvPr/>
          </p:nvSpPr>
          <p:spPr>
            <a:xfrm>
              <a:off x="3655219" y="1619250"/>
              <a:ext cx="228600" cy="359569"/>
            </a:xfrm>
            <a:custGeom>
              <a:avLst/>
              <a:gdLst>
                <a:gd name="connsiteX0" fmla="*/ 107156 w 228600"/>
                <a:gd name="connsiteY0" fmla="*/ 0 h 359569"/>
                <a:gd name="connsiteX1" fmla="*/ 0 w 228600"/>
                <a:gd name="connsiteY1" fmla="*/ 357188 h 359569"/>
                <a:gd name="connsiteX2" fmla="*/ 95250 w 228600"/>
                <a:gd name="connsiteY2" fmla="*/ 357188 h 359569"/>
                <a:gd name="connsiteX3" fmla="*/ 114300 w 228600"/>
                <a:gd name="connsiteY3" fmla="*/ 290513 h 359569"/>
                <a:gd name="connsiteX4" fmla="*/ 147637 w 228600"/>
                <a:gd name="connsiteY4" fmla="*/ 359569 h 359569"/>
                <a:gd name="connsiteX5" fmla="*/ 228600 w 228600"/>
                <a:gd name="connsiteY5" fmla="*/ 357188 h 359569"/>
                <a:gd name="connsiteX6" fmla="*/ 107156 w 228600"/>
                <a:gd name="connsiteY6" fmla="*/ 0 h 359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8600" h="359569">
                  <a:moveTo>
                    <a:pt x="107156" y="0"/>
                  </a:moveTo>
                  <a:lnTo>
                    <a:pt x="0" y="357188"/>
                  </a:lnTo>
                  <a:lnTo>
                    <a:pt x="95250" y="357188"/>
                  </a:lnTo>
                  <a:lnTo>
                    <a:pt x="114300" y="290513"/>
                  </a:lnTo>
                  <a:lnTo>
                    <a:pt x="147637" y="359569"/>
                  </a:lnTo>
                  <a:lnTo>
                    <a:pt x="228600" y="357188"/>
                  </a:lnTo>
                  <a:lnTo>
                    <a:pt x="107156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785050" y="4865924"/>
            <a:ext cx="717901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20" dirty="0">
                <a:solidFill>
                  <a:schemeClr val="tx1">
                    <a:alpha val="6000"/>
                  </a:schemeClr>
                </a:solidFill>
              </a:rPr>
              <a:t>krv</a:t>
            </a:r>
            <a:endParaRPr lang="ru-RU" sz="1620" dirty="0">
              <a:solidFill>
                <a:schemeClr val="tx1">
                  <a:alpha val="6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27784" y="2587062"/>
            <a:ext cx="66305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gradFill flip="none" rotWithShape="1">
                  <a:gsLst>
                    <a:gs pos="0">
                      <a:prstClr val="white">
                        <a:lumMod val="85000"/>
                      </a:prstClr>
                    </a:gs>
                    <a:gs pos="50000">
                      <a:prstClr val="white">
                        <a:lumMod val="95000"/>
                      </a:prstClr>
                    </a:gs>
                    <a:gs pos="100000">
                      <a:prstClr val="white">
                        <a:shade val="100000"/>
                        <a:satMod val="115000"/>
                      </a:prstClr>
                    </a:gs>
                  </a:gsLst>
                  <a:lin ang="16200000" scaled="1"/>
                  <a:tileRect/>
                </a:gradFill>
                <a:effectLst>
                  <a:glow rad="215900">
                    <a:srgbClr val="4F81BD">
                      <a:lumMod val="50000"/>
                      <a:alpha val="58000"/>
                    </a:srgbClr>
                  </a:glow>
                </a:effectLst>
                <a:latin typeface="Century Gothic" panose="020B0502020202020204" pitchFamily="34" charset="0"/>
                <a:cs typeface="Arial" pitchFamily="34" charset="0"/>
              </a:rPr>
              <a:t>ВОЕННЫЙ ИННОВАЦИОННЫЙ </a:t>
            </a:r>
            <a:br>
              <a:rPr lang="ru-RU" sz="3200" dirty="0" smtClean="0">
                <a:gradFill flip="none" rotWithShape="1">
                  <a:gsLst>
                    <a:gs pos="0">
                      <a:prstClr val="white">
                        <a:lumMod val="85000"/>
                      </a:prstClr>
                    </a:gs>
                    <a:gs pos="50000">
                      <a:prstClr val="white">
                        <a:lumMod val="95000"/>
                      </a:prstClr>
                    </a:gs>
                    <a:gs pos="100000">
                      <a:prstClr val="white">
                        <a:shade val="100000"/>
                        <a:satMod val="115000"/>
                      </a:prstClr>
                    </a:gs>
                  </a:gsLst>
                  <a:lin ang="16200000" scaled="1"/>
                  <a:tileRect/>
                </a:gradFill>
                <a:effectLst>
                  <a:glow rad="215900">
                    <a:srgbClr val="4F81BD">
                      <a:lumMod val="50000"/>
                      <a:alpha val="58000"/>
                    </a:srgbClr>
                  </a:glow>
                </a:effectLst>
                <a:latin typeface="Century Gothic" panose="020B0502020202020204" pitchFamily="34" charset="0"/>
                <a:cs typeface="Arial" pitchFamily="34" charset="0"/>
              </a:rPr>
            </a:br>
            <a:r>
              <a:rPr lang="ru-RU" sz="3200" dirty="0" smtClean="0">
                <a:gradFill flip="none" rotWithShape="1">
                  <a:gsLst>
                    <a:gs pos="0">
                      <a:prstClr val="white">
                        <a:lumMod val="85000"/>
                      </a:prstClr>
                    </a:gs>
                    <a:gs pos="50000">
                      <a:prstClr val="white">
                        <a:lumMod val="95000"/>
                      </a:prstClr>
                    </a:gs>
                    <a:gs pos="100000">
                      <a:prstClr val="white">
                        <a:shade val="100000"/>
                        <a:satMod val="115000"/>
                      </a:prstClr>
                    </a:gs>
                  </a:gsLst>
                  <a:lin ang="16200000" scaled="1"/>
                  <a:tileRect/>
                </a:gradFill>
                <a:effectLst>
                  <a:glow rad="215900">
                    <a:srgbClr val="4F81BD">
                      <a:lumMod val="50000"/>
                      <a:alpha val="58000"/>
                    </a:srgbClr>
                  </a:glow>
                </a:effectLst>
                <a:latin typeface="Century Gothic" panose="020B0502020202020204" pitchFamily="34" charset="0"/>
                <a:cs typeface="Arial" pitchFamily="34" charset="0"/>
              </a:rPr>
              <a:t>ТЕХНОПОЛИС «ЭРА»</a:t>
            </a:r>
            <a:endParaRPr lang="ru-RU" sz="3200" dirty="0">
              <a:gradFill flip="none" rotWithShape="1">
                <a:gsLst>
                  <a:gs pos="0">
                    <a:prstClr val="white">
                      <a:lumMod val="85000"/>
                    </a:prstClr>
                  </a:gs>
                  <a:gs pos="50000">
                    <a:prstClr val="white">
                      <a:lumMod val="95000"/>
                    </a:prstClr>
                  </a:gs>
                  <a:gs pos="100000">
                    <a:prstClr val="white">
                      <a:shade val="100000"/>
                      <a:satMod val="115000"/>
                    </a:prstClr>
                  </a:gs>
                </a:gsLst>
                <a:lin ang="16200000" scaled="1"/>
                <a:tileRect/>
              </a:gradFill>
              <a:effectLst>
                <a:glow rad="215900">
                  <a:srgbClr val="4F81BD">
                    <a:lumMod val="50000"/>
                    <a:alpha val="58000"/>
                  </a:srgbClr>
                </a:glow>
              </a:effectLst>
              <a:latin typeface="Century Gothic" panose="020B0502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1274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9157</TotalTime>
  <Words>325</Words>
  <Application>Microsoft Office PowerPoint</Application>
  <PresentationFormat>Экран (16:9)</PresentationFormat>
  <Paragraphs>66</Paragraphs>
  <Slides>7</Slides>
  <Notes>6</Notes>
  <HiddenSlides>0</HiddenSlides>
  <MMClips>2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Century Gothic</vt:lpstr>
      <vt:lpstr>Impact</vt:lpstr>
      <vt:lpstr>Wingdings</vt:lpstr>
      <vt:lpstr>Тема Office</vt:lpstr>
      <vt:lpstr>CorelDRAW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WS-6</dc:creator>
  <cp:lastModifiedBy>Командир 3 научной роты</cp:lastModifiedBy>
  <cp:revision>517</cp:revision>
  <cp:lastPrinted>2018-07-17T04:41:06Z</cp:lastPrinted>
  <dcterms:created xsi:type="dcterms:W3CDTF">2018-01-26T16:43:45Z</dcterms:created>
  <dcterms:modified xsi:type="dcterms:W3CDTF">2019-01-30T10:07:09Z</dcterms:modified>
</cp:coreProperties>
</file>